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4" r:id="rId2"/>
    <p:sldId id="440" r:id="rId3"/>
    <p:sldId id="441" r:id="rId4"/>
    <p:sldId id="439" r:id="rId5"/>
    <p:sldId id="442" r:id="rId6"/>
    <p:sldId id="44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6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30B82BCC-992E-487F-BC1D-259D648AA9F4}"/>
              </a:ext>
            </a:extLst>
          </p:cNvPr>
          <p:cNvSpPr/>
          <p:nvPr/>
        </p:nvSpPr>
        <p:spPr>
          <a:xfrm>
            <a:off x="254480" y="254479"/>
            <a:ext cx="9398731" cy="6349041"/>
          </a:xfrm>
          <a:custGeom>
            <a:avLst/>
            <a:gdLst>
              <a:gd name="connsiteX0" fmla="*/ 774667 w 9934207"/>
              <a:gd name="connsiteY0" fmla="*/ 0 h 7009846"/>
              <a:gd name="connsiteX1" fmla="*/ 1417032 w 9934207"/>
              <a:gd name="connsiteY1" fmla="*/ 341542 h 7009846"/>
              <a:gd name="connsiteX2" fmla="*/ 1473408 w 9934207"/>
              <a:gd name="connsiteY2" fmla="*/ 445405 h 7009846"/>
              <a:gd name="connsiteX3" fmla="*/ 1529783 w 9934207"/>
              <a:gd name="connsiteY3" fmla="*/ 341542 h 7009846"/>
              <a:gd name="connsiteX4" fmla="*/ 2172148 w 9934207"/>
              <a:gd name="connsiteY4" fmla="*/ 0 h 7009846"/>
              <a:gd name="connsiteX5" fmla="*/ 2814513 w 9934207"/>
              <a:gd name="connsiteY5" fmla="*/ 341542 h 7009846"/>
              <a:gd name="connsiteX6" fmla="*/ 2870889 w 9934207"/>
              <a:gd name="connsiteY6" fmla="*/ 445405 h 7009846"/>
              <a:gd name="connsiteX7" fmla="*/ 2927264 w 9934207"/>
              <a:gd name="connsiteY7" fmla="*/ 341542 h 7009846"/>
              <a:gd name="connsiteX8" fmla="*/ 3569628 w 9934207"/>
              <a:gd name="connsiteY8" fmla="*/ 0 h 7009846"/>
              <a:gd name="connsiteX9" fmla="*/ 4211992 w 9934207"/>
              <a:gd name="connsiteY9" fmla="*/ 341542 h 7009846"/>
              <a:gd name="connsiteX10" fmla="*/ 4268365 w 9934207"/>
              <a:gd name="connsiteY10" fmla="*/ 445405 h 7009846"/>
              <a:gd name="connsiteX11" fmla="*/ 4324741 w 9934207"/>
              <a:gd name="connsiteY11" fmla="*/ 341542 h 7009846"/>
              <a:gd name="connsiteX12" fmla="*/ 4967105 w 9934207"/>
              <a:gd name="connsiteY12" fmla="*/ 0 h 7009846"/>
              <a:gd name="connsiteX13" fmla="*/ 5609470 w 9934207"/>
              <a:gd name="connsiteY13" fmla="*/ 341542 h 7009846"/>
              <a:gd name="connsiteX14" fmla="*/ 5665845 w 9934207"/>
              <a:gd name="connsiteY14" fmla="*/ 445405 h 7009846"/>
              <a:gd name="connsiteX15" fmla="*/ 5722221 w 9934207"/>
              <a:gd name="connsiteY15" fmla="*/ 341542 h 7009846"/>
              <a:gd name="connsiteX16" fmla="*/ 6364585 w 9934207"/>
              <a:gd name="connsiteY16" fmla="*/ 0 h 7009846"/>
              <a:gd name="connsiteX17" fmla="*/ 7006950 w 9934207"/>
              <a:gd name="connsiteY17" fmla="*/ 341542 h 7009846"/>
              <a:gd name="connsiteX18" fmla="*/ 7063325 w 9934207"/>
              <a:gd name="connsiteY18" fmla="*/ 445405 h 7009846"/>
              <a:gd name="connsiteX19" fmla="*/ 7119701 w 9934207"/>
              <a:gd name="connsiteY19" fmla="*/ 341542 h 7009846"/>
              <a:gd name="connsiteX20" fmla="*/ 7762065 w 9934207"/>
              <a:gd name="connsiteY20" fmla="*/ 0 h 7009846"/>
              <a:gd name="connsiteX21" fmla="*/ 8404430 w 9934207"/>
              <a:gd name="connsiteY21" fmla="*/ 341542 h 7009846"/>
              <a:gd name="connsiteX22" fmla="*/ 8460804 w 9934207"/>
              <a:gd name="connsiteY22" fmla="*/ 445402 h 7009846"/>
              <a:gd name="connsiteX23" fmla="*/ 8517178 w 9934207"/>
              <a:gd name="connsiteY23" fmla="*/ 341542 h 7009846"/>
              <a:gd name="connsiteX24" fmla="*/ 9159542 w 9934207"/>
              <a:gd name="connsiteY24" fmla="*/ 0 h 7009846"/>
              <a:gd name="connsiteX25" fmla="*/ 9934207 w 9934207"/>
              <a:gd name="connsiteY25" fmla="*/ 774663 h 7009846"/>
              <a:gd name="connsiteX26" fmla="*/ 9592665 w 9934207"/>
              <a:gd name="connsiteY26" fmla="*/ 1417026 h 7009846"/>
              <a:gd name="connsiteX27" fmla="*/ 9518598 w 9934207"/>
              <a:gd name="connsiteY27" fmla="*/ 1457228 h 7009846"/>
              <a:gd name="connsiteX28" fmla="*/ 9592665 w 9934207"/>
              <a:gd name="connsiteY28" fmla="*/ 1497431 h 7009846"/>
              <a:gd name="connsiteX29" fmla="*/ 9934207 w 9934207"/>
              <a:gd name="connsiteY29" fmla="*/ 2139793 h 7009846"/>
              <a:gd name="connsiteX30" fmla="*/ 9592665 w 9934207"/>
              <a:gd name="connsiteY30" fmla="*/ 2782157 h 7009846"/>
              <a:gd name="connsiteX31" fmla="*/ 9518599 w 9934207"/>
              <a:gd name="connsiteY31" fmla="*/ 2822358 h 7009846"/>
              <a:gd name="connsiteX32" fmla="*/ 9592665 w 9934207"/>
              <a:gd name="connsiteY32" fmla="*/ 2862560 h 7009846"/>
              <a:gd name="connsiteX33" fmla="*/ 9934207 w 9934207"/>
              <a:gd name="connsiteY33" fmla="*/ 3504922 h 7009846"/>
              <a:gd name="connsiteX34" fmla="*/ 9592665 w 9934207"/>
              <a:gd name="connsiteY34" fmla="*/ 4147285 h 7009846"/>
              <a:gd name="connsiteX35" fmla="*/ 9518598 w 9934207"/>
              <a:gd name="connsiteY35" fmla="*/ 4187487 h 7009846"/>
              <a:gd name="connsiteX36" fmla="*/ 9592665 w 9934207"/>
              <a:gd name="connsiteY36" fmla="*/ 4227689 h 7009846"/>
              <a:gd name="connsiteX37" fmla="*/ 9934207 w 9934207"/>
              <a:gd name="connsiteY37" fmla="*/ 4870052 h 7009846"/>
              <a:gd name="connsiteX38" fmla="*/ 9592665 w 9934207"/>
              <a:gd name="connsiteY38" fmla="*/ 5512415 h 7009846"/>
              <a:gd name="connsiteX39" fmla="*/ 9518597 w 9934207"/>
              <a:gd name="connsiteY39" fmla="*/ 5552618 h 7009846"/>
              <a:gd name="connsiteX40" fmla="*/ 9592665 w 9934207"/>
              <a:gd name="connsiteY40" fmla="*/ 5592820 h 7009846"/>
              <a:gd name="connsiteX41" fmla="*/ 9934207 w 9934207"/>
              <a:gd name="connsiteY41" fmla="*/ 6235183 h 7009846"/>
              <a:gd name="connsiteX42" fmla="*/ 9159542 w 9934207"/>
              <a:gd name="connsiteY42" fmla="*/ 7009846 h 7009846"/>
              <a:gd name="connsiteX43" fmla="*/ 8517178 w 9934207"/>
              <a:gd name="connsiteY43" fmla="*/ 6668305 h 7009846"/>
              <a:gd name="connsiteX44" fmla="*/ 8460803 w 9934207"/>
              <a:gd name="connsiteY44" fmla="*/ 6564444 h 7009846"/>
              <a:gd name="connsiteX45" fmla="*/ 8404430 w 9934207"/>
              <a:gd name="connsiteY45" fmla="*/ 6668305 h 7009846"/>
              <a:gd name="connsiteX46" fmla="*/ 7762065 w 9934207"/>
              <a:gd name="connsiteY46" fmla="*/ 7009846 h 7009846"/>
              <a:gd name="connsiteX47" fmla="*/ 7119701 w 9934207"/>
              <a:gd name="connsiteY47" fmla="*/ 6668305 h 7009846"/>
              <a:gd name="connsiteX48" fmla="*/ 7063325 w 9934207"/>
              <a:gd name="connsiteY48" fmla="*/ 6564441 h 7009846"/>
              <a:gd name="connsiteX49" fmla="*/ 7006950 w 9934207"/>
              <a:gd name="connsiteY49" fmla="*/ 6668305 h 7009846"/>
              <a:gd name="connsiteX50" fmla="*/ 6364585 w 9934207"/>
              <a:gd name="connsiteY50" fmla="*/ 7009846 h 7009846"/>
              <a:gd name="connsiteX51" fmla="*/ 5722221 w 9934207"/>
              <a:gd name="connsiteY51" fmla="*/ 6668305 h 7009846"/>
              <a:gd name="connsiteX52" fmla="*/ 5665845 w 9934207"/>
              <a:gd name="connsiteY52" fmla="*/ 6564441 h 7009846"/>
              <a:gd name="connsiteX53" fmla="*/ 5609470 w 9934207"/>
              <a:gd name="connsiteY53" fmla="*/ 6668305 h 7009846"/>
              <a:gd name="connsiteX54" fmla="*/ 4967105 w 9934207"/>
              <a:gd name="connsiteY54" fmla="*/ 7009846 h 7009846"/>
              <a:gd name="connsiteX55" fmla="*/ 4324741 w 9934207"/>
              <a:gd name="connsiteY55" fmla="*/ 6668305 h 7009846"/>
              <a:gd name="connsiteX56" fmla="*/ 4268365 w 9934207"/>
              <a:gd name="connsiteY56" fmla="*/ 6564441 h 7009846"/>
              <a:gd name="connsiteX57" fmla="*/ 4211991 w 9934207"/>
              <a:gd name="connsiteY57" fmla="*/ 6668305 h 7009846"/>
              <a:gd name="connsiteX58" fmla="*/ 3569627 w 9934207"/>
              <a:gd name="connsiteY58" fmla="*/ 7009846 h 7009846"/>
              <a:gd name="connsiteX59" fmla="*/ 2927262 w 9934207"/>
              <a:gd name="connsiteY59" fmla="*/ 6668305 h 7009846"/>
              <a:gd name="connsiteX60" fmla="*/ 2870887 w 9934207"/>
              <a:gd name="connsiteY60" fmla="*/ 6564441 h 7009846"/>
              <a:gd name="connsiteX61" fmla="*/ 2814512 w 9934207"/>
              <a:gd name="connsiteY61" fmla="*/ 6668305 h 7009846"/>
              <a:gd name="connsiteX62" fmla="*/ 2172147 w 9934207"/>
              <a:gd name="connsiteY62" fmla="*/ 7009846 h 7009846"/>
              <a:gd name="connsiteX63" fmla="*/ 1529782 w 9934207"/>
              <a:gd name="connsiteY63" fmla="*/ 6668305 h 7009846"/>
              <a:gd name="connsiteX64" fmla="*/ 1473406 w 9934207"/>
              <a:gd name="connsiteY64" fmla="*/ 6564441 h 7009846"/>
              <a:gd name="connsiteX65" fmla="*/ 1417031 w 9934207"/>
              <a:gd name="connsiteY65" fmla="*/ 6668305 h 7009846"/>
              <a:gd name="connsiteX66" fmla="*/ 774667 w 9934207"/>
              <a:gd name="connsiteY66" fmla="*/ 7009846 h 7009846"/>
              <a:gd name="connsiteX67" fmla="*/ 2 w 9934207"/>
              <a:gd name="connsiteY67" fmla="*/ 6235183 h 7009846"/>
              <a:gd name="connsiteX68" fmla="*/ 341544 w 9934207"/>
              <a:gd name="connsiteY68" fmla="*/ 5592820 h 7009846"/>
              <a:gd name="connsiteX69" fmla="*/ 415611 w 9934207"/>
              <a:gd name="connsiteY69" fmla="*/ 5552618 h 7009846"/>
              <a:gd name="connsiteX70" fmla="*/ 341543 w 9934207"/>
              <a:gd name="connsiteY70" fmla="*/ 5512415 h 7009846"/>
              <a:gd name="connsiteX71" fmla="*/ 0 w 9934207"/>
              <a:gd name="connsiteY71" fmla="*/ 4870052 h 7009846"/>
              <a:gd name="connsiteX72" fmla="*/ 341543 w 9934207"/>
              <a:gd name="connsiteY72" fmla="*/ 4227689 h 7009846"/>
              <a:gd name="connsiteX73" fmla="*/ 415610 w 9934207"/>
              <a:gd name="connsiteY73" fmla="*/ 4187487 h 7009846"/>
              <a:gd name="connsiteX74" fmla="*/ 341543 w 9934207"/>
              <a:gd name="connsiteY74" fmla="*/ 4147285 h 7009846"/>
              <a:gd name="connsiteX75" fmla="*/ 1 w 9934207"/>
              <a:gd name="connsiteY75" fmla="*/ 3504922 h 7009846"/>
              <a:gd name="connsiteX76" fmla="*/ 341543 w 9934207"/>
              <a:gd name="connsiteY76" fmla="*/ 2862560 h 7009846"/>
              <a:gd name="connsiteX77" fmla="*/ 415610 w 9934207"/>
              <a:gd name="connsiteY77" fmla="*/ 2822358 h 7009846"/>
              <a:gd name="connsiteX78" fmla="*/ 341544 w 9934207"/>
              <a:gd name="connsiteY78" fmla="*/ 2782157 h 7009846"/>
              <a:gd name="connsiteX79" fmla="*/ 2 w 9934207"/>
              <a:gd name="connsiteY79" fmla="*/ 2139793 h 7009846"/>
              <a:gd name="connsiteX80" fmla="*/ 341544 w 9934207"/>
              <a:gd name="connsiteY80" fmla="*/ 1497431 h 7009846"/>
              <a:gd name="connsiteX81" fmla="*/ 415612 w 9934207"/>
              <a:gd name="connsiteY81" fmla="*/ 1457228 h 7009846"/>
              <a:gd name="connsiteX82" fmla="*/ 341545 w 9934207"/>
              <a:gd name="connsiteY82" fmla="*/ 1417026 h 7009846"/>
              <a:gd name="connsiteX83" fmla="*/ 3 w 9934207"/>
              <a:gd name="connsiteY83" fmla="*/ 774663 h 7009846"/>
              <a:gd name="connsiteX84" fmla="*/ 774667 w 9934207"/>
              <a:gd name="connsiteY84" fmla="*/ 0 h 700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9934207" h="7009846">
                <a:moveTo>
                  <a:pt x="774667" y="0"/>
                </a:moveTo>
                <a:cubicBezTo>
                  <a:pt x="1042065" y="0"/>
                  <a:pt x="1277819" y="135480"/>
                  <a:pt x="1417032" y="341542"/>
                </a:cubicBezTo>
                <a:lnTo>
                  <a:pt x="1473408" y="445405"/>
                </a:lnTo>
                <a:lnTo>
                  <a:pt x="1529783" y="341542"/>
                </a:lnTo>
                <a:cubicBezTo>
                  <a:pt x="1668996" y="135480"/>
                  <a:pt x="1904750" y="0"/>
                  <a:pt x="2172148" y="0"/>
                </a:cubicBezTo>
                <a:cubicBezTo>
                  <a:pt x="2439545" y="0"/>
                  <a:pt x="2675300" y="135480"/>
                  <a:pt x="2814513" y="341542"/>
                </a:cubicBezTo>
                <a:lnTo>
                  <a:pt x="2870889" y="445405"/>
                </a:lnTo>
                <a:lnTo>
                  <a:pt x="2927264" y="341542"/>
                </a:lnTo>
                <a:cubicBezTo>
                  <a:pt x="3066476" y="135480"/>
                  <a:pt x="3302230" y="0"/>
                  <a:pt x="3569628" y="0"/>
                </a:cubicBezTo>
                <a:cubicBezTo>
                  <a:pt x="3837025" y="0"/>
                  <a:pt x="4072780" y="135480"/>
                  <a:pt x="4211992" y="341542"/>
                </a:cubicBezTo>
                <a:lnTo>
                  <a:pt x="4268365" y="445405"/>
                </a:lnTo>
                <a:lnTo>
                  <a:pt x="4324741" y="341542"/>
                </a:lnTo>
                <a:cubicBezTo>
                  <a:pt x="4463954" y="135480"/>
                  <a:pt x="4699708" y="0"/>
                  <a:pt x="4967105" y="0"/>
                </a:cubicBezTo>
                <a:cubicBezTo>
                  <a:pt x="5234503" y="0"/>
                  <a:pt x="5470257" y="135480"/>
                  <a:pt x="5609470" y="341542"/>
                </a:cubicBezTo>
                <a:lnTo>
                  <a:pt x="5665845" y="445405"/>
                </a:lnTo>
                <a:lnTo>
                  <a:pt x="5722221" y="341542"/>
                </a:lnTo>
                <a:cubicBezTo>
                  <a:pt x="5861434" y="135480"/>
                  <a:pt x="6097188" y="0"/>
                  <a:pt x="6364585" y="0"/>
                </a:cubicBezTo>
                <a:cubicBezTo>
                  <a:pt x="6631983" y="0"/>
                  <a:pt x="6867737" y="135480"/>
                  <a:pt x="7006950" y="341542"/>
                </a:cubicBezTo>
                <a:lnTo>
                  <a:pt x="7063325" y="445405"/>
                </a:lnTo>
                <a:lnTo>
                  <a:pt x="7119701" y="341542"/>
                </a:lnTo>
                <a:cubicBezTo>
                  <a:pt x="7258914" y="135480"/>
                  <a:pt x="7494668" y="0"/>
                  <a:pt x="7762065" y="0"/>
                </a:cubicBezTo>
                <a:cubicBezTo>
                  <a:pt x="8029463" y="0"/>
                  <a:pt x="8265217" y="135480"/>
                  <a:pt x="8404430" y="341542"/>
                </a:cubicBezTo>
                <a:lnTo>
                  <a:pt x="8460804" y="445402"/>
                </a:lnTo>
                <a:lnTo>
                  <a:pt x="8517178" y="341542"/>
                </a:lnTo>
                <a:cubicBezTo>
                  <a:pt x="8656390" y="135480"/>
                  <a:pt x="8892144" y="0"/>
                  <a:pt x="9159542" y="0"/>
                </a:cubicBezTo>
                <a:cubicBezTo>
                  <a:pt x="9587378" y="0"/>
                  <a:pt x="9934207" y="346828"/>
                  <a:pt x="9934207" y="774663"/>
                </a:cubicBezTo>
                <a:cubicBezTo>
                  <a:pt x="9934207" y="1042060"/>
                  <a:pt x="9798727" y="1277814"/>
                  <a:pt x="9592665" y="1417026"/>
                </a:cubicBezTo>
                <a:lnTo>
                  <a:pt x="9518598" y="1457228"/>
                </a:lnTo>
                <a:lnTo>
                  <a:pt x="9592665" y="1497431"/>
                </a:lnTo>
                <a:cubicBezTo>
                  <a:pt x="9798727" y="1636643"/>
                  <a:pt x="9934207" y="1872397"/>
                  <a:pt x="9934207" y="2139793"/>
                </a:cubicBezTo>
                <a:cubicBezTo>
                  <a:pt x="9934207" y="2407190"/>
                  <a:pt x="9798727" y="2642944"/>
                  <a:pt x="9592665" y="2782157"/>
                </a:cubicBezTo>
                <a:lnTo>
                  <a:pt x="9518599" y="2822358"/>
                </a:lnTo>
                <a:lnTo>
                  <a:pt x="9592665" y="2862560"/>
                </a:lnTo>
                <a:cubicBezTo>
                  <a:pt x="9798727" y="3001772"/>
                  <a:pt x="9934207" y="3237526"/>
                  <a:pt x="9934207" y="3504922"/>
                </a:cubicBezTo>
                <a:cubicBezTo>
                  <a:pt x="9934207" y="3772319"/>
                  <a:pt x="9798727" y="4008073"/>
                  <a:pt x="9592665" y="4147285"/>
                </a:cubicBezTo>
                <a:lnTo>
                  <a:pt x="9518598" y="4187487"/>
                </a:lnTo>
                <a:lnTo>
                  <a:pt x="9592665" y="4227689"/>
                </a:lnTo>
                <a:cubicBezTo>
                  <a:pt x="9798727" y="4366902"/>
                  <a:pt x="9934207" y="4602655"/>
                  <a:pt x="9934207" y="4870052"/>
                </a:cubicBezTo>
                <a:cubicBezTo>
                  <a:pt x="9934207" y="5137449"/>
                  <a:pt x="9798727" y="5373203"/>
                  <a:pt x="9592665" y="5512415"/>
                </a:cubicBezTo>
                <a:lnTo>
                  <a:pt x="9518597" y="5552618"/>
                </a:lnTo>
                <a:lnTo>
                  <a:pt x="9592665" y="5592820"/>
                </a:lnTo>
                <a:cubicBezTo>
                  <a:pt x="9798727" y="5732033"/>
                  <a:pt x="9934207" y="5967786"/>
                  <a:pt x="9934207" y="6235183"/>
                </a:cubicBezTo>
                <a:cubicBezTo>
                  <a:pt x="9934207" y="6663018"/>
                  <a:pt x="9587378" y="7009846"/>
                  <a:pt x="9159542" y="7009846"/>
                </a:cubicBezTo>
                <a:cubicBezTo>
                  <a:pt x="8892144" y="7009846"/>
                  <a:pt x="8656390" y="6874367"/>
                  <a:pt x="8517178" y="6668305"/>
                </a:cubicBezTo>
                <a:lnTo>
                  <a:pt x="8460803" y="6564444"/>
                </a:lnTo>
                <a:lnTo>
                  <a:pt x="8404430" y="6668305"/>
                </a:lnTo>
                <a:cubicBezTo>
                  <a:pt x="8265217" y="6874367"/>
                  <a:pt x="8029463" y="7009846"/>
                  <a:pt x="7762065" y="7009846"/>
                </a:cubicBezTo>
                <a:cubicBezTo>
                  <a:pt x="7494668" y="7009846"/>
                  <a:pt x="7258914" y="6874367"/>
                  <a:pt x="7119701" y="6668305"/>
                </a:cubicBezTo>
                <a:lnTo>
                  <a:pt x="7063325" y="6564441"/>
                </a:lnTo>
                <a:lnTo>
                  <a:pt x="7006950" y="6668305"/>
                </a:lnTo>
                <a:cubicBezTo>
                  <a:pt x="6867737" y="6874367"/>
                  <a:pt x="6631983" y="7009846"/>
                  <a:pt x="6364585" y="7009846"/>
                </a:cubicBezTo>
                <a:cubicBezTo>
                  <a:pt x="6097188" y="7009846"/>
                  <a:pt x="5861434" y="6874367"/>
                  <a:pt x="5722221" y="6668305"/>
                </a:cubicBezTo>
                <a:lnTo>
                  <a:pt x="5665845" y="6564441"/>
                </a:lnTo>
                <a:lnTo>
                  <a:pt x="5609470" y="6668305"/>
                </a:lnTo>
                <a:cubicBezTo>
                  <a:pt x="5470257" y="6874367"/>
                  <a:pt x="5234503" y="7009846"/>
                  <a:pt x="4967105" y="7009846"/>
                </a:cubicBezTo>
                <a:cubicBezTo>
                  <a:pt x="4699708" y="7009846"/>
                  <a:pt x="4463954" y="6874367"/>
                  <a:pt x="4324741" y="6668305"/>
                </a:cubicBezTo>
                <a:lnTo>
                  <a:pt x="4268365" y="6564441"/>
                </a:lnTo>
                <a:lnTo>
                  <a:pt x="4211991" y="6668305"/>
                </a:lnTo>
                <a:cubicBezTo>
                  <a:pt x="4072778" y="6874367"/>
                  <a:pt x="3837025" y="7009846"/>
                  <a:pt x="3569627" y="7009846"/>
                </a:cubicBezTo>
                <a:cubicBezTo>
                  <a:pt x="3302229" y="7009846"/>
                  <a:pt x="3066475" y="6874367"/>
                  <a:pt x="2927262" y="6668305"/>
                </a:cubicBezTo>
                <a:lnTo>
                  <a:pt x="2870887" y="6564441"/>
                </a:lnTo>
                <a:lnTo>
                  <a:pt x="2814512" y="6668305"/>
                </a:lnTo>
                <a:cubicBezTo>
                  <a:pt x="2675299" y="6874367"/>
                  <a:pt x="2439545" y="7009846"/>
                  <a:pt x="2172147" y="7009846"/>
                </a:cubicBezTo>
                <a:cubicBezTo>
                  <a:pt x="1904749" y="7009846"/>
                  <a:pt x="1668995" y="6874367"/>
                  <a:pt x="1529782" y="6668305"/>
                </a:cubicBezTo>
                <a:lnTo>
                  <a:pt x="1473406" y="6564441"/>
                </a:lnTo>
                <a:lnTo>
                  <a:pt x="1417031" y="6668305"/>
                </a:lnTo>
                <a:cubicBezTo>
                  <a:pt x="1277818" y="6874367"/>
                  <a:pt x="1042064" y="7009846"/>
                  <a:pt x="774667" y="7009846"/>
                </a:cubicBezTo>
                <a:cubicBezTo>
                  <a:pt x="346831" y="7009846"/>
                  <a:pt x="2" y="6663018"/>
                  <a:pt x="2" y="6235183"/>
                </a:cubicBezTo>
                <a:cubicBezTo>
                  <a:pt x="2" y="5967786"/>
                  <a:pt x="135482" y="5732033"/>
                  <a:pt x="341544" y="5592820"/>
                </a:cubicBezTo>
                <a:lnTo>
                  <a:pt x="415611" y="5552618"/>
                </a:lnTo>
                <a:lnTo>
                  <a:pt x="341543" y="5512415"/>
                </a:lnTo>
                <a:cubicBezTo>
                  <a:pt x="135480" y="5373203"/>
                  <a:pt x="0" y="5137449"/>
                  <a:pt x="0" y="4870052"/>
                </a:cubicBezTo>
                <a:cubicBezTo>
                  <a:pt x="0" y="4602655"/>
                  <a:pt x="135480" y="4366902"/>
                  <a:pt x="341543" y="4227689"/>
                </a:cubicBezTo>
                <a:lnTo>
                  <a:pt x="415610" y="4187487"/>
                </a:lnTo>
                <a:lnTo>
                  <a:pt x="341543" y="4147285"/>
                </a:lnTo>
                <a:cubicBezTo>
                  <a:pt x="135481" y="4008073"/>
                  <a:pt x="1" y="3772319"/>
                  <a:pt x="1" y="3504922"/>
                </a:cubicBezTo>
                <a:cubicBezTo>
                  <a:pt x="1" y="3237526"/>
                  <a:pt x="135481" y="3001772"/>
                  <a:pt x="341543" y="2862560"/>
                </a:cubicBezTo>
                <a:lnTo>
                  <a:pt x="415610" y="2822358"/>
                </a:lnTo>
                <a:lnTo>
                  <a:pt x="341544" y="2782157"/>
                </a:lnTo>
                <a:cubicBezTo>
                  <a:pt x="135482" y="2642944"/>
                  <a:pt x="2" y="2407190"/>
                  <a:pt x="2" y="2139793"/>
                </a:cubicBezTo>
                <a:cubicBezTo>
                  <a:pt x="2" y="1872397"/>
                  <a:pt x="135482" y="1636643"/>
                  <a:pt x="341544" y="1497431"/>
                </a:cubicBezTo>
                <a:lnTo>
                  <a:pt x="415612" y="1457228"/>
                </a:lnTo>
                <a:lnTo>
                  <a:pt x="341545" y="1417026"/>
                </a:lnTo>
                <a:cubicBezTo>
                  <a:pt x="135483" y="1277814"/>
                  <a:pt x="3" y="1042060"/>
                  <a:pt x="3" y="774663"/>
                </a:cubicBezTo>
                <a:cubicBezTo>
                  <a:pt x="3" y="346828"/>
                  <a:pt x="346831" y="0"/>
                  <a:pt x="774667" y="0"/>
                </a:cubicBezTo>
                <a:close/>
              </a:path>
            </a:pathLst>
          </a:custGeom>
          <a:noFill/>
          <a:ln w="1270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12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8C7F824B-781A-4E0B-892C-7787A3742E06}"/>
              </a:ext>
            </a:extLst>
          </p:cNvPr>
          <p:cNvSpPr/>
          <p:nvPr/>
        </p:nvSpPr>
        <p:spPr>
          <a:xfrm>
            <a:off x="254480" y="254479"/>
            <a:ext cx="9397040" cy="6349041"/>
          </a:xfrm>
          <a:custGeom>
            <a:avLst/>
            <a:gdLst>
              <a:gd name="connsiteX0" fmla="*/ 8829138 w 9273399"/>
              <a:gd name="connsiteY0" fmla="*/ 0 h 6349041"/>
              <a:gd name="connsiteX1" fmla="*/ 9273399 w 9273399"/>
              <a:gd name="connsiteY1" fmla="*/ 444261 h 6349041"/>
              <a:gd name="connsiteX2" fmla="*/ 9143278 w 9273399"/>
              <a:gd name="connsiteY2" fmla="*/ 758401 h 6349041"/>
              <a:gd name="connsiteX3" fmla="*/ 9110381 w 9273399"/>
              <a:gd name="connsiteY3" fmla="*/ 785544 h 6349041"/>
              <a:gd name="connsiteX4" fmla="*/ 9143278 w 9273399"/>
              <a:gd name="connsiteY4" fmla="*/ 812686 h 6349041"/>
              <a:gd name="connsiteX5" fmla="*/ 9273399 w 9273399"/>
              <a:gd name="connsiteY5" fmla="*/ 1126827 h 6349041"/>
              <a:gd name="connsiteX6" fmla="*/ 9143278 w 9273399"/>
              <a:gd name="connsiteY6" fmla="*/ 1440967 h 6349041"/>
              <a:gd name="connsiteX7" fmla="*/ 9110381 w 9273399"/>
              <a:gd name="connsiteY7" fmla="*/ 1468109 h 6349041"/>
              <a:gd name="connsiteX8" fmla="*/ 9143278 w 9273399"/>
              <a:gd name="connsiteY8" fmla="*/ 1495251 h 6349041"/>
              <a:gd name="connsiteX9" fmla="*/ 9273399 w 9273399"/>
              <a:gd name="connsiteY9" fmla="*/ 1809391 h 6349041"/>
              <a:gd name="connsiteX10" fmla="*/ 9143278 w 9273399"/>
              <a:gd name="connsiteY10" fmla="*/ 2123531 h 6349041"/>
              <a:gd name="connsiteX11" fmla="*/ 9110382 w 9273399"/>
              <a:gd name="connsiteY11" fmla="*/ 2150674 h 6349041"/>
              <a:gd name="connsiteX12" fmla="*/ 9143278 w 9273399"/>
              <a:gd name="connsiteY12" fmla="*/ 2177815 h 6349041"/>
              <a:gd name="connsiteX13" fmla="*/ 9273399 w 9273399"/>
              <a:gd name="connsiteY13" fmla="*/ 2491955 h 6349041"/>
              <a:gd name="connsiteX14" fmla="*/ 9143278 w 9273399"/>
              <a:gd name="connsiteY14" fmla="*/ 2806095 h 6349041"/>
              <a:gd name="connsiteX15" fmla="*/ 9110381 w 9273399"/>
              <a:gd name="connsiteY15" fmla="*/ 2833237 h 6349041"/>
              <a:gd name="connsiteX16" fmla="*/ 9143278 w 9273399"/>
              <a:gd name="connsiteY16" fmla="*/ 2860379 h 6349041"/>
              <a:gd name="connsiteX17" fmla="*/ 9273399 w 9273399"/>
              <a:gd name="connsiteY17" fmla="*/ 3174519 h 6349041"/>
              <a:gd name="connsiteX18" fmla="*/ 9143278 w 9273399"/>
              <a:gd name="connsiteY18" fmla="*/ 3488659 h 6349041"/>
              <a:gd name="connsiteX19" fmla="*/ 9110381 w 9273399"/>
              <a:gd name="connsiteY19" fmla="*/ 3515801 h 6349041"/>
              <a:gd name="connsiteX20" fmla="*/ 9143278 w 9273399"/>
              <a:gd name="connsiteY20" fmla="*/ 3542944 h 6349041"/>
              <a:gd name="connsiteX21" fmla="*/ 9273399 w 9273399"/>
              <a:gd name="connsiteY21" fmla="*/ 3857084 h 6349041"/>
              <a:gd name="connsiteX22" fmla="*/ 9143278 w 9273399"/>
              <a:gd name="connsiteY22" fmla="*/ 4171224 h 6349041"/>
              <a:gd name="connsiteX23" fmla="*/ 9110381 w 9273399"/>
              <a:gd name="connsiteY23" fmla="*/ 4198366 h 6349041"/>
              <a:gd name="connsiteX24" fmla="*/ 9143278 w 9273399"/>
              <a:gd name="connsiteY24" fmla="*/ 4225509 h 6349041"/>
              <a:gd name="connsiteX25" fmla="*/ 9273399 w 9273399"/>
              <a:gd name="connsiteY25" fmla="*/ 4539649 h 6349041"/>
              <a:gd name="connsiteX26" fmla="*/ 9143278 w 9273399"/>
              <a:gd name="connsiteY26" fmla="*/ 4853789 h 6349041"/>
              <a:gd name="connsiteX27" fmla="*/ 9110381 w 9273399"/>
              <a:gd name="connsiteY27" fmla="*/ 4880932 h 6349041"/>
              <a:gd name="connsiteX28" fmla="*/ 9143278 w 9273399"/>
              <a:gd name="connsiteY28" fmla="*/ 4908074 h 6349041"/>
              <a:gd name="connsiteX29" fmla="*/ 9273399 w 9273399"/>
              <a:gd name="connsiteY29" fmla="*/ 5222214 h 6349041"/>
              <a:gd name="connsiteX30" fmla="*/ 9143278 w 9273399"/>
              <a:gd name="connsiteY30" fmla="*/ 5536354 h 6349041"/>
              <a:gd name="connsiteX31" fmla="*/ 9110381 w 9273399"/>
              <a:gd name="connsiteY31" fmla="*/ 5563497 h 6349041"/>
              <a:gd name="connsiteX32" fmla="*/ 9143278 w 9273399"/>
              <a:gd name="connsiteY32" fmla="*/ 5590640 h 6349041"/>
              <a:gd name="connsiteX33" fmla="*/ 9273399 w 9273399"/>
              <a:gd name="connsiteY33" fmla="*/ 5904780 h 6349041"/>
              <a:gd name="connsiteX34" fmla="*/ 8829138 w 9273399"/>
              <a:gd name="connsiteY34" fmla="*/ 6349041 h 6349041"/>
              <a:gd name="connsiteX35" fmla="*/ 8514998 w 9273399"/>
              <a:gd name="connsiteY35" fmla="*/ 6218920 h 6349041"/>
              <a:gd name="connsiteX36" fmla="*/ 8479769 w 9273399"/>
              <a:gd name="connsiteY36" fmla="*/ 6176223 h 6349041"/>
              <a:gd name="connsiteX37" fmla="*/ 8444541 w 9273399"/>
              <a:gd name="connsiteY37" fmla="*/ 6218920 h 6349041"/>
              <a:gd name="connsiteX38" fmla="*/ 8130401 w 9273399"/>
              <a:gd name="connsiteY38" fmla="*/ 6349041 h 6349041"/>
              <a:gd name="connsiteX39" fmla="*/ 7816261 w 9273399"/>
              <a:gd name="connsiteY39" fmla="*/ 6218920 h 6349041"/>
              <a:gd name="connsiteX40" fmla="*/ 7781031 w 9273399"/>
              <a:gd name="connsiteY40" fmla="*/ 6176221 h 6349041"/>
              <a:gd name="connsiteX41" fmla="*/ 7745801 w 9273399"/>
              <a:gd name="connsiteY41" fmla="*/ 6218920 h 6349041"/>
              <a:gd name="connsiteX42" fmla="*/ 7431661 w 9273399"/>
              <a:gd name="connsiteY42" fmla="*/ 6349041 h 6349041"/>
              <a:gd name="connsiteX43" fmla="*/ 7117521 w 9273399"/>
              <a:gd name="connsiteY43" fmla="*/ 6218920 h 6349041"/>
              <a:gd name="connsiteX44" fmla="*/ 7082291 w 9273399"/>
              <a:gd name="connsiteY44" fmla="*/ 6176221 h 6349041"/>
              <a:gd name="connsiteX45" fmla="*/ 7047061 w 9273399"/>
              <a:gd name="connsiteY45" fmla="*/ 6218920 h 6349041"/>
              <a:gd name="connsiteX46" fmla="*/ 6732921 w 9273399"/>
              <a:gd name="connsiteY46" fmla="*/ 6349041 h 6349041"/>
              <a:gd name="connsiteX47" fmla="*/ 6418781 w 9273399"/>
              <a:gd name="connsiteY47" fmla="*/ 6218920 h 6349041"/>
              <a:gd name="connsiteX48" fmla="*/ 6383551 w 9273399"/>
              <a:gd name="connsiteY48" fmla="*/ 6176221 h 6349041"/>
              <a:gd name="connsiteX49" fmla="*/ 6348321 w 9273399"/>
              <a:gd name="connsiteY49" fmla="*/ 6218920 h 6349041"/>
              <a:gd name="connsiteX50" fmla="*/ 6034181 w 9273399"/>
              <a:gd name="connsiteY50" fmla="*/ 6349041 h 6349041"/>
              <a:gd name="connsiteX51" fmla="*/ 5720041 w 9273399"/>
              <a:gd name="connsiteY51" fmla="*/ 6218920 h 6349041"/>
              <a:gd name="connsiteX52" fmla="*/ 5684811 w 9273399"/>
              <a:gd name="connsiteY52" fmla="*/ 6176221 h 6349041"/>
              <a:gd name="connsiteX53" fmla="*/ 5649581 w 9273399"/>
              <a:gd name="connsiteY53" fmla="*/ 6218920 h 6349041"/>
              <a:gd name="connsiteX54" fmla="*/ 5335441 w 9273399"/>
              <a:gd name="connsiteY54" fmla="*/ 6349041 h 6349041"/>
              <a:gd name="connsiteX55" fmla="*/ 5021301 w 9273399"/>
              <a:gd name="connsiteY55" fmla="*/ 6218920 h 6349041"/>
              <a:gd name="connsiteX56" fmla="*/ 4986071 w 9273399"/>
              <a:gd name="connsiteY56" fmla="*/ 6176221 h 6349041"/>
              <a:gd name="connsiteX57" fmla="*/ 4950841 w 9273399"/>
              <a:gd name="connsiteY57" fmla="*/ 6218920 h 6349041"/>
              <a:gd name="connsiteX58" fmla="*/ 4636701 w 9273399"/>
              <a:gd name="connsiteY58" fmla="*/ 6349041 h 6349041"/>
              <a:gd name="connsiteX59" fmla="*/ 4322561 w 9273399"/>
              <a:gd name="connsiteY59" fmla="*/ 6218920 h 6349041"/>
              <a:gd name="connsiteX60" fmla="*/ 4287331 w 9273399"/>
              <a:gd name="connsiteY60" fmla="*/ 6176221 h 6349041"/>
              <a:gd name="connsiteX61" fmla="*/ 4252101 w 9273399"/>
              <a:gd name="connsiteY61" fmla="*/ 6218920 h 6349041"/>
              <a:gd name="connsiteX62" fmla="*/ 3937961 w 9273399"/>
              <a:gd name="connsiteY62" fmla="*/ 6349041 h 6349041"/>
              <a:gd name="connsiteX63" fmla="*/ 3623823 w 9273399"/>
              <a:gd name="connsiteY63" fmla="*/ 6218920 h 6349041"/>
              <a:gd name="connsiteX64" fmla="*/ 3588594 w 9273399"/>
              <a:gd name="connsiteY64" fmla="*/ 6176221 h 6349041"/>
              <a:gd name="connsiteX65" fmla="*/ 3553364 w 9273399"/>
              <a:gd name="connsiteY65" fmla="*/ 6218920 h 6349041"/>
              <a:gd name="connsiteX66" fmla="*/ 3239224 w 9273399"/>
              <a:gd name="connsiteY66" fmla="*/ 6349041 h 6349041"/>
              <a:gd name="connsiteX67" fmla="*/ 2925084 w 9273399"/>
              <a:gd name="connsiteY67" fmla="*/ 6218920 h 6349041"/>
              <a:gd name="connsiteX68" fmla="*/ 2889853 w 9273399"/>
              <a:gd name="connsiteY68" fmla="*/ 6176221 h 6349041"/>
              <a:gd name="connsiteX69" fmla="*/ 2854624 w 9273399"/>
              <a:gd name="connsiteY69" fmla="*/ 6218920 h 6349041"/>
              <a:gd name="connsiteX70" fmla="*/ 2540484 w 9273399"/>
              <a:gd name="connsiteY70" fmla="*/ 6349041 h 6349041"/>
              <a:gd name="connsiteX71" fmla="*/ 2226343 w 9273399"/>
              <a:gd name="connsiteY71" fmla="*/ 6218920 h 6349041"/>
              <a:gd name="connsiteX72" fmla="*/ 2191114 w 9273399"/>
              <a:gd name="connsiteY72" fmla="*/ 6176221 h 6349041"/>
              <a:gd name="connsiteX73" fmla="*/ 2155885 w 9273399"/>
              <a:gd name="connsiteY73" fmla="*/ 6218920 h 6349041"/>
              <a:gd name="connsiteX74" fmla="*/ 1841744 w 9273399"/>
              <a:gd name="connsiteY74" fmla="*/ 6349041 h 6349041"/>
              <a:gd name="connsiteX75" fmla="*/ 1527604 w 9273399"/>
              <a:gd name="connsiteY75" fmla="*/ 6218920 h 6349041"/>
              <a:gd name="connsiteX76" fmla="*/ 1492374 w 9273399"/>
              <a:gd name="connsiteY76" fmla="*/ 6176221 h 6349041"/>
              <a:gd name="connsiteX77" fmla="*/ 1457145 w 9273399"/>
              <a:gd name="connsiteY77" fmla="*/ 6218920 h 6349041"/>
              <a:gd name="connsiteX78" fmla="*/ 1143005 w 9273399"/>
              <a:gd name="connsiteY78" fmla="*/ 6349041 h 6349041"/>
              <a:gd name="connsiteX79" fmla="*/ 828863 w 9273399"/>
              <a:gd name="connsiteY79" fmla="*/ 6218920 h 6349041"/>
              <a:gd name="connsiteX80" fmla="*/ 793634 w 9273399"/>
              <a:gd name="connsiteY80" fmla="*/ 6176221 h 6349041"/>
              <a:gd name="connsiteX81" fmla="*/ 758404 w 9273399"/>
              <a:gd name="connsiteY81" fmla="*/ 6218920 h 6349041"/>
              <a:gd name="connsiteX82" fmla="*/ 444264 w 9273399"/>
              <a:gd name="connsiteY82" fmla="*/ 6349041 h 6349041"/>
              <a:gd name="connsiteX83" fmla="*/ 3 w 9273399"/>
              <a:gd name="connsiteY83" fmla="*/ 5904780 h 6349041"/>
              <a:gd name="connsiteX84" fmla="*/ 130124 w 9273399"/>
              <a:gd name="connsiteY84" fmla="*/ 5590640 h 6349041"/>
              <a:gd name="connsiteX85" fmla="*/ 163020 w 9273399"/>
              <a:gd name="connsiteY85" fmla="*/ 5563498 h 6349041"/>
              <a:gd name="connsiteX86" fmla="*/ 130121 w 9273399"/>
              <a:gd name="connsiteY86" fmla="*/ 5536354 h 6349041"/>
              <a:gd name="connsiteX87" fmla="*/ 0 w 9273399"/>
              <a:gd name="connsiteY87" fmla="*/ 5222214 h 6349041"/>
              <a:gd name="connsiteX88" fmla="*/ 130121 w 9273399"/>
              <a:gd name="connsiteY88" fmla="*/ 4908074 h 6349041"/>
              <a:gd name="connsiteX89" fmla="*/ 163018 w 9273399"/>
              <a:gd name="connsiteY89" fmla="*/ 4880932 h 6349041"/>
              <a:gd name="connsiteX90" fmla="*/ 130121 w 9273399"/>
              <a:gd name="connsiteY90" fmla="*/ 4853789 h 6349041"/>
              <a:gd name="connsiteX91" fmla="*/ 0 w 9273399"/>
              <a:gd name="connsiteY91" fmla="*/ 4539649 h 6349041"/>
              <a:gd name="connsiteX92" fmla="*/ 130121 w 9273399"/>
              <a:gd name="connsiteY92" fmla="*/ 4225509 h 6349041"/>
              <a:gd name="connsiteX93" fmla="*/ 163018 w 9273399"/>
              <a:gd name="connsiteY93" fmla="*/ 4198366 h 6349041"/>
              <a:gd name="connsiteX94" fmla="*/ 130122 w 9273399"/>
              <a:gd name="connsiteY94" fmla="*/ 4171224 h 6349041"/>
              <a:gd name="connsiteX95" fmla="*/ 1 w 9273399"/>
              <a:gd name="connsiteY95" fmla="*/ 3857084 h 6349041"/>
              <a:gd name="connsiteX96" fmla="*/ 130122 w 9273399"/>
              <a:gd name="connsiteY96" fmla="*/ 3542944 h 6349041"/>
              <a:gd name="connsiteX97" fmla="*/ 163019 w 9273399"/>
              <a:gd name="connsiteY97" fmla="*/ 3515801 h 6349041"/>
              <a:gd name="connsiteX98" fmla="*/ 130122 w 9273399"/>
              <a:gd name="connsiteY98" fmla="*/ 3488659 h 6349041"/>
              <a:gd name="connsiteX99" fmla="*/ 1 w 9273399"/>
              <a:gd name="connsiteY99" fmla="*/ 3174519 h 6349041"/>
              <a:gd name="connsiteX100" fmla="*/ 130122 w 9273399"/>
              <a:gd name="connsiteY100" fmla="*/ 2860379 h 6349041"/>
              <a:gd name="connsiteX101" fmla="*/ 163019 w 9273399"/>
              <a:gd name="connsiteY101" fmla="*/ 2833237 h 6349041"/>
              <a:gd name="connsiteX102" fmla="*/ 130122 w 9273399"/>
              <a:gd name="connsiteY102" fmla="*/ 2806095 h 6349041"/>
              <a:gd name="connsiteX103" fmla="*/ 1 w 9273399"/>
              <a:gd name="connsiteY103" fmla="*/ 2491955 h 6349041"/>
              <a:gd name="connsiteX104" fmla="*/ 130122 w 9273399"/>
              <a:gd name="connsiteY104" fmla="*/ 2177815 h 6349041"/>
              <a:gd name="connsiteX105" fmla="*/ 163019 w 9273399"/>
              <a:gd name="connsiteY105" fmla="*/ 2150672 h 6349041"/>
              <a:gd name="connsiteX106" fmla="*/ 130124 w 9273399"/>
              <a:gd name="connsiteY106" fmla="*/ 2123531 h 6349041"/>
              <a:gd name="connsiteX107" fmla="*/ 3 w 9273399"/>
              <a:gd name="connsiteY107" fmla="*/ 1809391 h 6349041"/>
              <a:gd name="connsiteX108" fmla="*/ 130124 w 9273399"/>
              <a:gd name="connsiteY108" fmla="*/ 1495251 h 6349041"/>
              <a:gd name="connsiteX109" fmla="*/ 163021 w 9273399"/>
              <a:gd name="connsiteY109" fmla="*/ 1468109 h 6349041"/>
              <a:gd name="connsiteX110" fmla="*/ 130124 w 9273399"/>
              <a:gd name="connsiteY110" fmla="*/ 1440967 h 6349041"/>
              <a:gd name="connsiteX111" fmla="*/ 4 w 9273399"/>
              <a:gd name="connsiteY111" fmla="*/ 1126827 h 6349041"/>
              <a:gd name="connsiteX112" fmla="*/ 130124 w 9273399"/>
              <a:gd name="connsiteY112" fmla="*/ 812686 h 6349041"/>
              <a:gd name="connsiteX113" fmla="*/ 163022 w 9273399"/>
              <a:gd name="connsiteY113" fmla="*/ 785543 h 6349041"/>
              <a:gd name="connsiteX114" fmla="*/ 130126 w 9273399"/>
              <a:gd name="connsiteY114" fmla="*/ 758402 h 6349041"/>
              <a:gd name="connsiteX115" fmla="*/ 5 w 9273399"/>
              <a:gd name="connsiteY115" fmla="*/ 444262 h 6349041"/>
              <a:gd name="connsiteX116" fmla="*/ 444266 w 9273399"/>
              <a:gd name="connsiteY116" fmla="*/ 1 h 6349041"/>
              <a:gd name="connsiteX117" fmla="*/ 758406 w 9273399"/>
              <a:gd name="connsiteY117" fmla="*/ 130122 h 6349041"/>
              <a:gd name="connsiteX118" fmla="*/ 793636 w 9273399"/>
              <a:gd name="connsiteY118" fmla="*/ 172821 h 6349041"/>
              <a:gd name="connsiteX119" fmla="*/ 828866 w 9273399"/>
              <a:gd name="connsiteY119" fmla="*/ 130122 h 6349041"/>
              <a:gd name="connsiteX120" fmla="*/ 1143007 w 9273399"/>
              <a:gd name="connsiteY120" fmla="*/ 1 h 6349041"/>
              <a:gd name="connsiteX121" fmla="*/ 1457148 w 9273399"/>
              <a:gd name="connsiteY121" fmla="*/ 130122 h 6349041"/>
              <a:gd name="connsiteX122" fmla="*/ 1492376 w 9273399"/>
              <a:gd name="connsiteY122" fmla="*/ 172821 h 6349041"/>
              <a:gd name="connsiteX123" fmla="*/ 1527607 w 9273399"/>
              <a:gd name="connsiteY123" fmla="*/ 130122 h 6349041"/>
              <a:gd name="connsiteX124" fmla="*/ 1841746 w 9273399"/>
              <a:gd name="connsiteY124" fmla="*/ 1 h 6349041"/>
              <a:gd name="connsiteX125" fmla="*/ 2155886 w 9273399"/>
              <a:gd name="connsiteY125" fmla="*/ 130122 h 6349041"/>
              <a:gd name="connsiteX126" fmla="*/ 2191116 w 9273399"/>
              <a:gd name="connsiteY126" fmla="*/ 172821 h 6349041"/>
              <a:gd name="connsiteX127" fmla="*/ 2226346 w 9273399"/>
              <a:gd name="connsiteY127" fmla="*/ 130122 h 6349041"/>
              <a:gd name="connsiteX128" fmla="*/ 2540487 w 9273399"/>
              <a:gd name="connsiteY128" fmla="*/ 1 h 6349041"/>
              <a:gd name="connsiteX129" fmla="*/ 2854628 w 9273399"/>
              <a:gd name="connsiteY129" fmla="*/ 130122 h 6349041"/>
              <a:gd name="connsiteX130" fmla="*/ 2889856 w 9273399"/>
              <a:gd name="connsiteY130" fmla="*/ 172821 h 6349041"/>
              <a:gd name="connsiteX131" fmla="*/ 2925086 w 9273399"/>
              <a:gd name="connsiteY131" fmla="*/ 130122 h 6349041"/>
              <a:gd name="connsiteX132" fmla="*/ 3239227 w 9273399"/>
              <a:gd name="connsiteY132" fmla="*/ 1 h 6349041"/>
              <a:gd name="connsiteX133" fmla="*/ 3553367 w 9273399"/>
              <a:gd name="connsiteY133" fmla="*/ 130122 h 6349041"/>
              <a:gd name="connsiteX134" fmla="*/ 3588596 w 9273399"/>
              <a:gd name="connsiteY134" fmla="*/ 172821 h 6349041"/>
              <a:gd name="connsiteX135" fmla="*/ 3623826 w 9273399"/>
              <a:gd name="connsiteY135" fmla="*/ 130122 h 6349041"/>
              <a:gd name="connsiteX136" fmla="*/ 3937961 w 9273399"/>
              <a:gd name="connsiteY136" fmla="*/ 1 h 6349041"/>
              <a:gd name="connsiteX137" fmla="*/ 4252101 w 9273399"/>
              <a:gd name="connsiteY137" fmla="*/ 130122 h 6349041"/>
              <a:gd name="connsiteX138" fmla="*/ 4287331 w 9273399"/>
              <a:gd name="connsiteY138" fmla="*/ 172821 h 6349041"/>
              <a:gd name="connsiteX139" fmla="*/ 4322561 w 9273399"/>
              <a:gd name="connsiteY139" fmla="*/ 130122 h 6349041"/>
              <a:gd name="connsiteX140" fmla="*/ 4636701 w 9273399"/>
              <a:gd name="connsiteY140" fmla="*/ 1 h 6349041"/>
              <a:gd name="connsiteX141" fmla="*/ 4950841 w 9273399"/>
              <a:gd name="connsiteY141" fmla="*/ 130122 h 6349041"/>
              <a:gd name="connsiteX142" fmla="*/ 4986071 w 9273399"/>
              <a:gd name="connsiteY142" fmla="*/ 172821 h 6349041"/>
              <a:gd name="connsiteX143" fmla="*/ 5021301 w 9273399"/>
              <a:gd name="connsiteY143" fmla="*/ 130122 h 6349041"/>
              <a:gd name="connsiteX144" fmla="*/ 5335441 w 9273399"/>
              <a:gd name="connsiteY144" fmla="*/ 1 h 6349041"/>
              <a:gd name="connsiteX145" fmla="*/ 5649581 w 9273399"/>
              <a:gd name="connsiteY145" fmla="*/ 130122 h 6349041"/>
              <a:gd name="connsiteX146" fmla="*/ 5684811 w 9273399"/>
              <a:gd name="connsiteY146" fmla="*/ 172821 h 6349041"/>
              <a:gd name="connsiteX147" fmla="*/ 5720041 w 9273399"/>
              <a:gd name="connsiteY147" fmla="*/ 130122 h 6349041"/>
              <a:gd name="connsiteX148" fmla="*/ 6034181 w 9273399"/>
              <a:gd name="connsiteY148" fmla="*/ 1 h 6349041"/>
              <a:gd name="connsiteX149" fmla="*/ 6348321 w 9273399"/>
              <a:gd name="connsiteY149" fmla="*/ 130122 h 6349041"/>
              <a:gd name="connsiteX150" fmla="*/ 6383551 w 9273399"/>
              <a:gd name="connsiteY150" fmla="*/ 172821 h 6349041"/>
              <a:gd name="connsiteX151" fmla="*/ 6418781 w 9273399"/>
              <a:gd name="connsiteY151" fmla="*/ 130121 h 6349041"/>
              <a:gd name="connsiteX152" fmla="*/ 6732921 w 9273399"/>
              <a:gd name="connsiteY152" fmla="*/ 1 h 6349041"/>
              <a:gd name="connsiteX153" fmla="*/ 7047061 w 9273399"/>
              <a:gd name="connsiteY153" fmla="*/ 130122 h 6349041"/>
              <a:gd name="connsiteX154" fmla="*/ 7082291 w 9273399"/>
              <a:gd name="connsiteY154" fmla="*/ 172820 h 6349041"/>
              <a:gd name="connsiteX155" fmla="*/ 7117521 w 9273399"/>
              <a:gd name="connsiteY155" fmla="*/ 130121 h 6349041"/>
              <a:gd name="connsiteX156" fmla="*/ 7431661 w 9273399"/>
              <a:gd name="connsiteY156" fmla="*/ 1 h 6349041"/>
              <a:gd name="connsiteX157" fmla="*/ 7745801 w 9273399"/>
              <a:gd name="connsiteY157" fmla="*/ 130121 h 6349041"/>
              <a:gd name="connsiteX158" fmla="*/ 7781031 w 9273399"/>
              <a:gd name="connsiteY158" fmla="*/ 172820 h 6349041"/>
              <a:gd name="connsiteX159" fmla="*/ 7816261 w 9273399"/>
              <a:gd name="connsiteY159" fmla="*/ 130121 h 6349041"/>
              <a:gd name="connsiteX160" fmla="*/ 8130401 w 9273399"/>
              <a:gd name="connsiteY160" fmla="*/ 1 h 6349041"/>
              <a:gd name="connsiteX161" fmla="*/ 8444541 w 9273399"/>
              <a:gd name="connsiteY161" fmla="*/ 130121 h 6349041"/>
              <a:gd name="connsiteX162" fmla="*/ 8479769 w 9273399"/>
              <a:gd name="connsiteY162" fmla="*/ 172818 h 6349041"/>
              <a:gd name="connsiteX163" fmla="*/ 8514998 w 9273399"/>
              <a:gd name="connsiteY163" fmla="*/ 130121 h 6349041"/>
              <a:gd name="connsiteX164" fmla="*/ 8829138 w 9273399"/>
              <a:gd name="connsiteY164" fmla="*/ 0 h 634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9273399" h="6349041">
                <a:moveTo>
                  <a:pt x="8829138" y="0"/>
                </a:moveTo>
                <a:cubicBezTo>
                  <a:pt x="9074497" y="0"/>
                  <a:pt x="9273399" y="198902"/>
                  <a:pt x="9273399" y="444261"/>
                </a:cubicBezTo>
                <a:cubicBezTo>
                  <a:pt x="9273399" y="566941"/>
                  <a:pt x="9223674" y="678006"/>
                  <a:pt x="9143278" y="758401"/>
                </a:cubicBezTo>
                <a:lnTo>
                  <a:pt x="9110381" y="785544"/>
                </a:lnTo>
                <a:lnTo>
                  <a:pt x="9143278" y="812686"/>
                </a:lnTo>
                <a:cubicBezTo>
                  <a:pt x="9223674" y="893082"/>
                  <a:pt x="9273399" y="1004147"/>
                  <a:pt x="9273399" y="1126827"/>
                </a:cubicBezTo>
                <a:cubicBezTo>
                  <a:pt x="9273399" y="1249506"/>
                  <a:pt x="9223674" y="1360571"/>
                  <a:pt x="9143278" y="1440967"/>
                </a:cubicBezTo>
                <a:lnTo>
                  <a:pt x="9110381" y="1468109"/>
                </a:lnTo>
                <a:lnTo>
                  <a:pt x="9143278" y="1495251"/>
                </a:lnTo>
                <a:cubicBezTo>
                  <a:pt x="9223674" y="1575646"/>
                  <a:pt x="9273399" y="1686712"/>
                  <a:pt x="9273399" y="1809391"/>
                </a:cubicBezTo>
                <a:cubicBezTo>
                  <a:pt x="9273399" y="1932070"/>
                  <a:pt x="9223674" y="2043135"/>
                  <a:pt x="9143278" y="2123531"/>
                </a:cubicBezTo>
                <a:lnTo>
                  <a:pt x="9110382" y="2150674"/>
                </a:lnTo>
                <a:lnTo>
                  <a:pt x="9143278" y="2177815"/>
                </a:lnTo>
                <a:cubicBezTo>
                  <a:pt x="9223674" y="2258211"/>
                  <a:pt x="9273399" y="2369274"/>
                  <a:pt x="9273399" y="2491955"/>
                </a:cubicBezTo>
                <a:cubicBezTo>
                  <a:pt x="9273399" y="2614634"/>
                  <a:pt x="9223674" y="2725699"/>
                  <a:pt x="9143278" y="2806095"/>
                </a:cubicBezTo>
                <a:lnTo>
                  <a:pt x="9110381" y="2833237"/>
                </a:lnTo>
                <a:lnTo>
                  <a:pt x="9143278" y="2860379"/>
                </a:lnTo>
                <a:cubicBezTo>
                  <a:pt x="9223674" y="2940774"/>
                  <a:pt x="9273399" y="3051840"/>
                  <a:pt x="9273399" y="3174519"/>
                </a:cubicBezTo>
                <a:cubicBezTo>
                  <a:pt x="9273399" y="3297198"/>
                  <a:pt x="9223674" y="3408264"/>
                  <a:pt x="9143278" y="3488659"/>
                </a:cubicBezTo>
                <a:lnTo>
                  <a:pt x="9110381" y="3515801"/>
                </a:lnTo>
                <a:lnTo>
                  <a:pt x="9143278" y="3542944"/>
                </a:lnTo>
                <a:cubicBezTo>
                  <a:pt x="9223674" y="3623339"/>
                  <a:pt x="9273399" y="3734404"/>
                  <a:pt x="9273399" y="3857084"/>
                </a:cubicBezTo>
                <a:cubicBezTo>
                  <a:pt x="9273399" y="3979763"/>
                  <a:pt x="9223674" y="4090828"/>
                  <a:pt x="9143278" y="4171224"/>
                </a:cubicBezTo>
                <a:lnTo>
                  <a:pt x="9110381" y="4198366"/>
                </a:lnTo>
                <a:lnTo>
                  <a:pt x="9143278" y="4225509"/>
                </a:lnTo>
                <a:cubicBezTo>
                  <a:pt x="9223674" y="4305904"/>
                  <a:pt x="9273399" y="4416969"/>
                  <a:pt x="9273399" y="4539649"/>
                </a:cubicBezTo>
                <a:cubicBezTo>
                  <a:pt x="9273399" y="4662328"/>
                  <a:pt x="9223674" y="4773394"/>
                  <a:pt x="9143278" y="4853789"/>
                </a:cubicBezTo>
                <a:lnTo>
                  <a:pt x="9110381" y="4880932"/>
                </a:lnTo>
                <a:lnTo>
                  <a:pt x="9143278" y="4908074"/>
                </a:lnTo>
                <a:cubicBezTo>
                  <a:pt x="9223674" y="4988469"/>
                  <a:pt x="9273399" y="5099535"/>
                  <a:pt x="9273399" y="5222214"/>
                </a:cubicBezTo>
                <a:cubicBezTo>
                  <a:pt x="9273399" y="5344894"/>
                  <a:pt x="9223674" y="5455959"/>
                  <a:pt x="9143278" y="5536354"/>
                </a:cubicBezTo>
                <a:lnTo>
                  <a:pt x="9110381" y="5563497"/>
                </a:lnTo>
                <a:lnTo>
                  <a:pt x="9143278" y="5590640"/>
                </a:lnTo>
                <a:cubicBezTo>
                  <a:pt x="9223674" y="5671035"/>
                  <a:pt x="9273399" y="5782101"/>
                  <a:pt x="9273399" y="5904780"/>
                </a:cubicBezTo>
                <a:cubicBezTo>
                  <a:pt x="9273399" y="6150139"/>
                  <a:pt x="9074497" y="6349041"/>
                  <a:pt x="8829138" y="6349041"/>
                </a:cubicBezTo>
                <a:cubicBezTo>
                  <a:pt x="8706458" y="6349041"/>
                  <a:pt x="8595393" y="6299316"/>
                  <a:pt x="8514998" y="6218920"/>
                </a:cubicBezTo>
                <a:lnTo>
                  <a:pt x="8479769" y="6176223"/>
                </a:lnTo>
                <a:lnTo>
                  <a:pt x="8444541" y="6218920"/>
                </a:lnTo>
                <a:cubicBezTo>
                  <a:pt x="8364146" y="6299316"/>
                  <a:pt x="8253080" y="6349041"/>
                  <a:pt x="8130401" y="6349041"/>
                </a:cubicBezTo>
                <a:cubicBezTo>
                  <a:pt x="8007721" y="6349041"/>
                  <a:pt x="7896656" y="6299316"/>
                  <a:pt x="7816261" y="6218920"/>
                </a:cubicBezTo>
                <a:lnTo>
                  <a:pt x="7781031" y="6176221"/>
                </a:lnTo>
                <a:lnTo>
                  <a:pt x="7745801" y="6218920"/>
                </a:lnTo>
                <a:cubicBezTo>
                  <a:pt x="7665405" y="6299316"/>
                  <a:pt x="7554340" y="6349041"/>
                  <a:pt x="7431661" y="6349041"/>
                </a:cubicBezTo>
                <a:cubicBezTo>
                  <a:pt x="7308981" y="6349041"/>
                  <a:pt x="7197916" y="6299316"/>
                  <a:pt x="7117521" y="6218920"/>
                </a:cubicBezTo>
                <a:lnTo>
                  <a:pt x="7082291" y="6176221"/>
                </a:lnTo>
                <a:lnTo>
                  <a:pt x="7047061" y="6218920"/>
                </a:lnTo>
                <a:cubicBezTo>
                  <a:pt x="6966665" y="6299316"/>
                  <a:pt x="6855600" y="6349041"/>
                  <a:pt x="6732921" y="6349041"/>
                </a:cubicBezTo>
                <a:cubicBezTo>
                  <a:pt x="6610241" y="6349041"/>
                  <a:pt x="6499176" y="6299316"/>
                  <a:pt x="6418781" y="6218920"/>
                </a:cubicBezTo>
                <a:lnTo>
                  <a:pt x="6383551" y="6176221"/>
                </a:lnTo>
                <a:lnTo>
                  <a:pt x="6348321" y="6218920"/>
                </a:lnTo>
                <a:cubicBezTo>
                  <a:pt x="6267925" y="6299316"/>
                  <a:pt x="6156860" y="6349041"/>
                  <a:pt x="6034181" y="6349041"/>
                </a:cubicBezTo>
                <a:cubicBezTo>
                  <a:pt x="5911501" y="6349041"/>
                  <a:pt x="5800436" y="6299316"/>
                  <a:pt x="5720041" y="6218920"/>
                </a:cubicBezTo>
                <a:lnTo>
                  <a:pt x="5684811" y="6176221"/>
                </a:lnTo>
                <a:lnTo>
                  <a:pt x="5649581" y="6218920"/>
                </a:lnTo>
                <a:cubicBezTo>
                  <a:pt x="5569186" y="6299316"/>
                  <a:pt x="5458120" y="6349041"/>
                  <a:pt x="5335441" y="6349041"/>
                </a:cubicBezTo>
                <a:cubicBezTo>
                  <a:pt x="5212761" y="6349041"/>
                  <a:pt x="5101696" y="6299316"/>
                  <a:pt x="5021301" y="6218920"/>
                </a:cubicBezTo>
                <a:lnTo>
                  <a:pt x="4986071" y="6176221"/>
                </a:lnTo>
                <a:lnTo>
                  <a:pt x="4950841" y="6218920"/>
                </a:lnTo>
                <a:cubicBezTo>
                  <a:pt x="4870446" y="6299316"/>
                  <a:pt x="4759380" y="6349041"/>
                  <a:pt x="4636701" y="6349041"/>
                </a:cubicBezTo>
                <a:cubicBezTo>
                  <a:pt x="4514021" y="6349041"/>
                  <a:pt x="4402956" y="6299316"/>
                  <a:pt x="4322561" y="6218920"/>
                </a:cubicBezTo>
                <a:lnTo>
                  <a:pt x="4287331" y="6176221"/>
                </a:lnTo>
                <a:lnTo>
                  <a:pt x="4252101" y="6218920"/>
                </a:lnTo>
                <a:cubicBezTo>
                  <a:pt x="4171706" y="6299316"/>
                  <a:pt x="4060640" y="6349041"/>
                  <a:pt x="3937961" y="6349041"/>
                </a:cubicBezTo>
                <a:cubicBezTo>
                  <a:pt x="3815284" y="6349041"/>
                  <a:pt x="3704219" y="6299316"/>
                  <a:pt x="3623823" y="6218920"/>
                </a:cubicBezTo>
                <a:lnTo>
                  <a:pt x="3588594" y="6176221"/>
                </a:lnTo>
                <a:lnTo>
                  <a:pt x="3553364" y="6218920"/>
                </a:lnTo>
                <a:cubicBezTo>
                  <a:pt x="3472968" y="6299316"/>
                  <a:pt x="3361903" y="6349041"/>
                  <a:pt x="3239224" y="6349041"/>
                </a:cubicBezTo>
                <a:cubicBezTo>
                  <a:pt x="3116545" y="6349041"/>
                  <a:pt x="3005479" y="6299316"/>
                  <a:pt x="2925084" y="6218920"/>
                </a:cubicBezTo>
                <a:lnTo>
                  <a:pt x="2889853" y="6176221"/>
                </a:lnTo>
                <a:lnTo>
                  <a:pt x="2854624" y="6218920"/>
                </a:lnTo>
                <a:cubicBezTo>
                  <a:pt x="2774228" y="6299316"/>
                  <a:pt x="2663164" y="6349041"/>
                  <a:pt x="2540484" y="6349041"/>
                </a:cubicBezTo>
                <a:cubicBezTo>
                  <a:pt x="2417804" y="6349041"/>
                  <a:pt x="2306738" y="6299316"/>
                  <a:pt x="2226343" y="6218920"/>
                </a:cubicBezTo>
                <a:lnTo>
                  <a:pt x="2191114" y="6176221"/>
                </a:lnTo>
                <a:lnTo>
                  <a:pt x="2155885" y="6218920"/>
                </a:lnTo>
                <a:cubicBezTo>
                  <a:pt x="2075489" y="6299316"/>
                  <a:pt x="1964424" y="6349041"/>
                  <a:pt x="1841744" y="6349041"/>
                </a:cubicBezTo>
                <a:cubicBezTo>
                  <a:pt x="1719064" y="6349041"/>
                  <a:pt x="1607999" y="6299316"/>
                  <a:pt x="1527604" y="6218920"/>
                </a:cubicBezTo>
                <a:lnTo>
                  <a:pt x="1492374" y="6176221"/>
                </a:lnTo>
                <a:lnTo>
                  <a:pt x="1457145" y="6218920"/>
                </a:lnTo>
                <a:cubicBezTo>
                  <a:pt x="1376749" y="6299316"/>
                  <a:pt x="1265683" y="6349041"/>
                  <a:pt x="1143005" y="6349041"/>
                </a:cubicBezTo>
                <a:cubicBezTo>
                  <a:pt x="1020324" y="6349041"/>
                  <a:pt x="909259" y="6299316"/>
                  <a:pt x="828863" y="6218920"/>
                </a:cubicBezTo>
                <a:lnTo>
                  <a:pt x="793634" y="6176221"/>
                </a:lnTo>
                <a:lnTo>
                  <a:pt x="758404" y="6218920"/>
                </a:lnTo>
                <a:cubicBezTo>
                  <a:pt x="678009" y="6299316"/>
                  <a:pt x="566943" y="6349041"/>
                  <a:pt x="444264" y="6349041"/>
                </a:cubicBezTo>
                <a:cubicBezTo>
                  <a:pt x="198905" y="6349041"/>
                  <a:pt x="3" y="6150139"/>
                  <a:pt x="3" y="5904780"/>
                </a:cubicBezTo>
                <a:cubicBezTo>
                  <a:pt x="3" y="5782101"/>
                  <a:pt x="49729" y="5671035"/>
                  <a:pt x="130124" y="5590640"/>
                </a:cubicBezTo>
                <a:lnTo>
                  <a:pt x="163020" y="5563498"/>
                </a:lnTo>
                <a:lnTo>
                  <a:pt x="130121" y="5536354"/>
                </a:lnTo>
                <a:cubicBezTo>
                  <a:pt x="49726" y="5455959"/>
                  <a:pt x="0" y="5344894"/>
                  <a:pt x="0" y="5222214"/>
                </a:cubicBezTo>
                <a:cubicBezTo>
                  <a:pt x="0" y="5099535"/>
                  <a:pt x="49726" y="4988469"/>
                  <a:pt x="130121" y="4908074"/>
                </a:cubicBezTo>
                <a:lnTo>
                  <a:pt x="163018" y="4880932"/>
                </a:lnTo>
                <a:lnTo>
                  <a:pt x="130121" y="4853789"/>
                </a:lnTo>
                <a:cubicBezTo>
                  <a:pt x="49726" y="4773393"/>
                  <a:pt x="0" y="4662328"/>
                  <a:pt x="0" y="4539649"/>
                </a:cubicBezTo>
                <a:cubicBezTo>
                  <a:pt x="0" y="4416969"/>
                  <a:pt x="49726" y="4305904"/>
                  <a:pt x="130121" y="4225509"/>
                </a:cubicBezTo>
                <a:lnTo>
                  <a:pt x="163018" y="4198366"/>
                </a:lnTo>
                <a:lnTo>
                  <a:pt x="130122" y="4171224"/>
                </a:lnTo>
                <a:cubicBezTo>
                  <a:pt x="49726" y="4090828"/>
                  <a:pt x="1" y="3979763"/>
                  <a:pt x="1" y="3857084"/>
                </a:cubicBezTo>
                <a:cubicBezTo>
                  <a:pt x="1" y="3734404"/>
                  <a:pt x="49726" y="3623339"/>
                  <a:pt x="130122" y="3542944"/>
                </a:cubicBezTo>
                <a:lnTo>
                  <a:pt x="163019" y="3515801"/>
                </a:lnTo>
                <a:lnTo>
                  <a:pt x="130122" y="3488659"/>
                </a:lnTo>
                <a:cubicBezTo>
                  <a:pt x="49727" y="3408264"/>
                  <a:pt x="1" y="3297198"/>
                  <a:pt x="1" y="3174519"/>
                </a:cubicBezTo>
                <a:cubicBezTo>
                  <a:pt x="1" y="3051840"/>
                  <a:pt x="49727" y="2940774"/>
                  <a:pt x="130122" y="2860379"/>
                </a:cubicBezTo>
                <a:lnTo>
                  <a:pt x="163019" y="2833237"/>
                </a:lnTo>
                <a:lnTo>
                  <a:pt x="130122" y="2806095"/>
                </a:lnTo>
                <a:cubicBezTo>
                  <a:pt x="49727" y="2725699"/>
                  <a:pt x="1" y="2614634"/>
                  <a:pt x="1" y="2491955"/>
                </a:cubicBezTo>
                <a:cubicBezTo>
                  <a:pt x="1" y="2369274"/>
                  <a:pt x="49727" y="2258211"/>
                  <a:pt x="130122" y="2177815"/>
                </a:cubicBezTo>
                <a:lnTo>
                  <a:pt x="163019" y="2150672"/>
                </a:lnTo>
                <a:lnTo>
                  <a:pt x="130124" y="2123531"/>
                </a:lnTo>
                <a:cubicBezTo>
                  <a:pt x="49729" y="2043135"/>
                  <a:pt x="3" y="1932070"/>
                  <a:pt x="3" y="1809391"/>
                </a:cubicBezTo>
                <a:cubicBezTo>
                  <a:pt x="3" y="1686712"/>
                  <a:pt x="49729" y="1575646"/>
                  <a:pt x="130124" y="1495251"/>
                </a:cubicBezTo>
                <a:lnTo>
                  <a:pt x="163021" y="1468109"/>
                </a:lnTo>
                <a:lnTo>
                  <a:pt x="130124" y="1440967"/>
                </a:lnTo>
                <a:cubicBezTo>
                  <a:pt x="49729" y="1360571"/>
                  <a:pt x="4" y="1249506"/>
                  <a:pt x="4" y="1126827"/>
                </a:cubicBezTo>
                <a:cubicBezTo>
                  <a:pt x="4" y="1004147"/>
                  <a:pt x="49729" y="893082"/>
                  <a:pt x="130124" y="812686"/>
                </a:cubicBezTo>
                <a:lnTo>
                  <a:pt x="163022" y="785543"/>
                </a:lnTo>
                <a:lnTo>
                  <a:pt x="130126" y="758402"/>
                </a:lnTo>
                <a:cubicBezTo>
                  <a:pt x="49731" y="678007"/>
                  <a:pt x="5" y="566942"/>
                  <a:pt x="5" y="444262"/>
                </a:cubicBezTo>
                <a:cubicBezTo>
                  <a:pt x="5" y="198903"/>
                  <a:pt x="198907" y="1"/>
                  <a:pt x="444266" y="1"/>
                </a:cubicBezTo>
                <a:cubicBezTo>
                  <a:pt x="566946" y="1"/>
                  <a:pt x="678011" y="49727"/>
                  <a:pt x="758406" y="130122"/>
                </a:cubicBezTo>
                <a:lnTo>
                  <a:pt x="793636" y="172821"/>
                </a:lnTo>
                <a:lnTo>
                  <a:pt x="828866" y="130122"/>
                </a:lnTo>
                <a:cubicBezTo>
                  <a:pt x="909262" y="49727"/>
                  <a:pt x="1020327" y="1"/>
                  <a:pt x="1143007" y="1"/>
                </a:cubicBezTo>
                <a:cubicBezTo>
                  <a:pt x="1265686" y="1"/>
                  <a:pt x="1376751" y="49727"/>
                  <a:pt x="1457148" y="130122"/>
                </a:cubicBezTo>
                <a:lnTo>
                  <a:pt x="1492376" y="172821"/>
                </a:lnTo>
                <a:lnTo>
                  <a:pt x="1527607" y="130122"/>
                </a:lnTo>
                <a:cubicBezTo>
                  <a:pt x="1608002" y="49727"/>
                  <a:pt x="1719067" y="1"/>
                  <a:pt x="1841746" y="1"/>
                </a:cubicBezTo>
                <a:cubicBezTo>
                  <a:pt x="1964426" y="1"/>
                  <a:pt x="2075491" y="49727"/>
                  <a:pt x="2155886" y="130122"/>
                </a:cubicBezTo>
                <a:lnTo>
                  <a:pt x="2191116" y="172821"/>
                </a:lnTo>
                <a:lnTo>
                  <a:pt x="2226346" y="130122"/>
                </a:lnTo>
                <a:cubicBezTo>
                  <a:pt x="2306741" y="49727"/>
                  <a:pt x="2417808" y="1"/>
                  <a:pt x="2540487" y="1"/>
                </a:cubicBezTo>
                <a:cubicBezTo>
                  <a:pt x="2663167" y="1"/>
                  <a:pt x="2774231" y="49727"/>
                  <a:pt x="2854628" y="130122"/>
                </a:cubicBezTo>
                <a:lnTo>
                  <a:pt x="2889856" y="172821"/>
                </a:lnTo>
                <a:lnTo>
                  <a:pt x="2925086" y="130122"/>
                </a:lnTo>
                <a:cubicBezTo>
                  <a:pt x="3005482" y="49727"/>
                  <a:pt x="3116548" y="1"/>
                  <a:pt x="3239227" y="1"/>
                </a:cubicBezTo>
                <a:cubicBezTo>
                  <a:pt x="3361906" y="1"/>
                  <a:pt x="3472971" y="49727"/>
                  <a:pt x="3553367" y="130122"/>
                </a:cubicBezTo>
                <a:lnTo>
                  <a:pt x="3588596" y="172821"/>
                </a:lnTo>
                <a:lnTo>
                  <a:pt x="3623826" y="130122"/>
                </a:lnTo>
                <a:cubicBezTo>
                  <a:pt x="3704222" y="49727"/>
                  <a:pt x="3815287" y="1"/>
                  <a:pt x="3937961" y="1"/>
                </a:cubicBezTo>
                <a:cubicBezTo>
                  <a:pt x="4060640" y="1"/>
                  <a:pt x="4171706" y="49727"/>
                  <a:pt x="4252101" y="130122"/>
                </a:cubicBezTo>
                <a:lnTo>
                  <a:pt x="4287331" y="172821"/>
                </a:lnTo>
                <a:lnTo>
                  <a:pt x="4322561" y="130122"/>
                </a:lnTo>
                <a:cubicBezTo>
                  <a:pt x="4402956" y="49726"/>
                  <a:pt x="4514021" y="1"/>
                  <a:pt x="4636701" y="1"/>
                </a:cubicBezTo>
                <a:cubicBezTo>
                  <a:pt x="4759380" y="1"/>
                  <a:pt x="4870446" y="49726"/>
                  <a:pt x="4950841" y="130122"/>
                </a:cubicBezTo>
                <a:lnTo>
                  <a:pt x="4986071" y="172821"/>
                </a:lnTo>
                <a:lnTo>
                  <a:pt x="5021301" y="130122"/>
                </a:lnTo>
                <a:cubicBezTo>
                  <a:pt x="5101696" y="49726"/>
                  <a:pt x="5212761" y="1"/>
                  <a:pt x="5335441" y="1"/>
                </a:cubicBezTo>
                <a:cubicBezTo>
                  <a:pt x="5458120" y="1"/>
                  <a:pt x="5569186" y="49726"/>
                  <a:pt x="5649581" y="130122"/>
                </a:cubicBezTo>
                <a:lnTo>
                  <a:pt x="5684811" y="172821"/>
                </a:lnTo>
                <a:lnTo>
                  <a:pt x="5720041" y="130122"/>
                </a:lnTo>
                <a:cubicBezTo>
                  <a:pt x="5800436" y="49726"/>
                  <a:pt x="5911501" y="1"/>
                  <a:pt x="6034181" y="1"/>
                </a:cubicBezTo>
                <a:cubicBezTo>
                  <a:pt x="6156860" y="1"/>
                  <a:pt x="6267925" y="49726"/>
                  <a:pt x="6348321" y="130122"/>
                </a:cubicBezTo>
                <a:lnTo>
                  <a:pt x="6383551" y="172821"/>
                </a:lnTo>
                <a:lnTo>
                  <a:pt x="6418781" y="130121"/>
                </a:lnTo>
                <a:cubicBezTo>
                  <a:pt x="6499176" y="49726"/>
                  <a:pt x="6610241" y="1"/>
                  <a:pt x="6732921" y="1"/>
                </a:cubicBezTo>
                <a:cubicBezTo>
                  <a:pt x="6855600" y="1"/>
                  <a:pt x="6966665" y="49726"/>
                  <a:pt x="7047061" y="130122"/>
                </a:cubicBezTo>
                <a:lnTo>
                  <a:pt x="7082291" y="172820"/>
                </a:lnTo>
                <a:lnTo>
                  <a:pt x="7117521" y="130121"/>
                </a:lnTo>
                <a:cubicBezTo>
                  <a:pt x="7197916" y="49726"/>
                  <a:pt x="7308981" y="1"/>
                  <a:pt x="7431661" y="1"/>
                </a:cubicBezTo>
                <a:cubicBezTo>
                  <a:pt x="7554340" y="1"/>
                  <a:pt x="7665405" y="49726"/>
                  <a:pt x="7745801" y="130121"/>
                </a:cubicBezTo>
                <a:lnTo>
                  <a:pt x="7781031" y="172820"/>
                </a:lnTo>
                <a:lnTo>
                  <a:pt x="7816261" y="130121"/>
                </a:lnTo>
                <a:cubicBezTo>
                  <a:pt x="7896656" y="49726"/>
                  <a:pt x="8007721" y="1"/>
                  <a:pt x="8130401" y="1"/>
                </a:cubicBezTo>
                <a:cubicBezTo>
                  <a:pt x="8253080" y="1"/>
                  <a:pt x="8364146" y="49726"/>
                  <a:pt x="8444541" y="130121"/>
                </a:cubicBezTo>
                <a:lnTo>
                  <a:pt x="8479769" y="172818"/>
                </a:lnTo>
                <a:lnTo>
                  <a:pt x="8514998" y="130121"/>
                </a:lnTo>
                <a:cubicBezTo>
                  <a:pt x="8595393" y="49726"/>
                  <a:pt x="8706458" y="0"/>
                  <a:pt x="8829138" y="0"/>
                </a:cubicBezTo>
                <a:close/>
              </a:path>
            </a:pathLst>
          </a:custGeom>
          <a:noFill/>
          <a:ln w="1270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05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5C2023EE-0F80-480D-81DA-BA6B94237108}"/>
              </a:ext>
            </a:extLst>
          </p:cNvPr>
          <p:cNvSpPr/>
          <p:nvPr/>
        </p:nvSpPr>
        <p:spPr>
          <a:xfrm>
            <a:off x="254478" y="254478"/>
            <a:ext cx="9397041" cy="6349039"/>
          </a:xfrm>
          <a:custGeom>
            <a:avLst/>
            <a:gdLst>
              <a:gd name="connsiteX0" fmla="*/ 1367944 w 9428673"/>
              <a:gd name="connsiteY0" fmla="*/ 0 h 6316382"/>
              <a:gd name="connsiteX1" fmla="*/ 1546469 w 9428673"/>
              <a:gd name="connsiteY1" fmla="*/ 73948 h 6316382"/>
              <a:gd name="connsiteX2" fmla="*/ 1553859 w 9428673"/>
              <a:gd name="connsiteY2" fmla="*/ 84908 h 6316382"/>
              <a:gd name="connsiteX3" fmla="*/ 1561246 w 9428673"/>
              <a:gd name="connsiteY3" fmla="*/ 73952 h 6316382"/>
              <a:gd name="connsiteX4" fmla="*/ 1739772 w 9428673"/>
              <a:gd name="connsiteY4" fmla="*/ 4 h 6316382"/>
              <a:gd name="connsiteX5" fmla="*/ 1918299 w 9428673"/>
              <a:gd name="connsiteY5" fmla="*/ 73952 h 6316382"/>
              <a:gd name="connsiteX6" fmla="*/ 1925678 w 9428673"/>
              <a:gd name="connsiteY6" fmla="*/ 84899 h 6316382"/>
              <a:gd name="connsiteX7" fmla="*/ 1933063 w 9428673"/>
              <a:gd name="connsiteY7" fmla="*/ 73948 h 6316382"/>
              <a:gd name="connsiteX8" fmla="*/ 2111588 w 9428673"/>
              <a:gd name="connsiteY8" fmla="*/ 0 h 6316382"/>
              <a:gd name="connsiteX9" fmla="*/ 2290113 w 9428673"/>
              <a:gd name="connsiteY9" fmla="*/ 73948 h 6316382"/>
              <a:gd name="connsiteX10" fmla="*/ 2297502 w 9428673"/>
              <a:gd name="connsiteY10" fmla="*/ 84909 h 6316382"/>
              <a:gd name="connsiteX11" fmla="*/ 2304890 w 9428673"/>
              <a:gd name="connsiteY11" fmla="*/ 73952 h 6316382"/>
              <a:gd name="connsiteX12" fmla="*/ 2483416 w 9428673"/>
              <a:gd name="connsiteY12" fmla="*/ 4 h 6316382"/>
              <a:gd name="connsiteX13" fmla="*/ 2661942 w 9428673"/>
              <a:gd name="connsiteY13" fmla="*/ 73952 h 6316382"/>
              <a:gd name="connsiteX14" fmla="*/ 2669324 w 9428673"/>
              <a:gd name="connsiteY14" fmla="*/ 84899 h 6316382"/>
              <a:gd name="connsiteX15" fmla="*/ 2676707 w 9428673"/>
              <a:gd name="connsiteY15" fmla="*/ 73948 h 6316382"/>
              <a:gd name="connsiteX16" fmla="*/ 2855232 w 9428673"/>
              <a:gd name="connsiteY16" fmla="*/ 0 h 6316382"/>
              <a:gd name="connsiteX17" fmla="*/ 3033757 w 9428673"/>
              <a:gd name="connsiteY17" fmla="*/ 73948 h 6316382"/>
              <a:gd name="connsiteX18" fmla="*/ 3041148 w 9428673"/>
              <a:gd name="connsiteY18" fmla="*/ 84910 h 6316382"/>
              <a:gd name="connsiteX19" fmla="*/ 3048537 w 9428673"/>
              <a:gd name="connsiteY19" fmla="*/ 73951 h 6316382"/>
              <a:gd name="connsiteX20" fmla="*/ 3227062 w 9428673"/>
              <a:gd name="connsiteY20" fmla="*/ 4 h 6316382"/>
              <a:gd name="connsiteX21" fmla="*/ 3405587 w 9428673"/>
              <a:gd name="connsiteY21" fmla="*/ 73951 h 6316382"/>
              <a:gd name="connsiteX22" fmla="*/ 3412968 w 9428673"/>
              <a:gd name="connsiteY22" fmla="*/ 84899 h 6316382"/>
              <a:gd name="connsiteX23" fmla="*/ 3420351 w 9428673"/>
              <a:gd name="connsiteY23" fmla="*/ 73948 h 6316382"/>
              <a:gd name="connsiteX24" fmla="*/ 3598877 w 9428673"/>
              <a:gd name="connsiteY24" fmla="*/ 0 h 6316382"/>
              <a:gd name="connsiteX25" fmla="*/ 3777402 w 9428673"/>
              <a:gd name="connsiteY25" fmla="*/ 73948 h 6316382"/>
              <a:gd name="connsiteX26" fmla="*/ 3784793 w 9428673"/>
              <a:gd name="connsiteY26" fmla="*/ 84909 h 6316382"/>
              <a:gd name="connsiteX27" fmla="*/ 3792180 w 9428673"/>
              <a:gd name="connsiteY27" fmla="*/ 73951 h 6316382"/>
              <a:gd name="connsiteX28" fmla="*/ 3970705 w 9428673"/>
              <a:gd name="connsiteY28" fmla="*/ 4 h 6316382"/>
              <a:gd name="connsiteX29" fmla="*/ 4149219 w 9428673"/>
              <a:gd name="connsiteY29" fmla="*/ 73951 h 6316382"/>
              <a:gd name="connsiteX30" fmla="*/ 4156603 w 9428673"/>
              <a:gd name="connsiteY30" fmla="*/ 84903 h 6316382"/>
              <a:gd name="connsiteX31" fmla="*/ 4163989 w 9428673"/>
              <a:gd name="connsiteY31" fmla="*/ 73948 h 6316382"/>
              <a:gd name="connsiteX32" fmla="*/ 4342515 w 9428673"/>
              <a:gd name="connsiteY32" fmla="*/ 0 h 6316382"/>
              <a:gd name="connsiteX33" fmla="*/ 4521040 w 9428673"/>
              <a:gd name="connsiteY33" fmla="*/ 73948 h 6316382"/>
              <a:gd name="connsiteX34" fmla="*/ 4528427 w 9428673"/>
              <a:gd name="connsiteY34" fmla="*/ 84904 h 6316382"/>
              <a:gd name="connsiteX35" fmla="*/ 4535811 w 9428673"/>
              <a:gd name="connsiteY35" fmla="*/ 73951 h 6316382"/>
              <a:gd name="connsiteX36" fmla="*/ 4714337 w 9428673"/>
              <a:gd name="connsiteY36" fmla="*/ 4 h 6316382"/>
              <a:gd name="connsiteX37" fmla="*/ 4892862 w 9428673"/>
              <a:gd name="connsiteY37" fmla="*/ 73951 h 6316382"/>
              <a:gd name="connsiteX38" fmla="*/ 4900247 w 9428673"/>
              <a:gd name="connsiteY38" fmla="*/ 84904 h 6316382"/>
              <a:gd name="connsiteX39" fmla="*/ 4907633 w 9428673"/>
              <a:gd name="connsiteY39" fmla="*/ 73948 h 6316382"/>
              <a:gd name="connsiteX40" fmla="*/ 5086159 w 9428673"/>
              <a:gd name="connsiteY40" fmla="*/ 0 h 6316382"/>
              <a:gd name="connsiteX41" fmla="*/ 5264684 w 9428673"/>
              <a:gd name="connsiteY41" fmla="*/ 73948 h 6316382"/>
              <a:gd name="connsiteX42" fmla="*/ 5272071 w 9428673"/>
              <a:gd name="connsiteY42" fmla="*/ 84904 h 6316382"/>
              <a:gd name="connsiteX43" fmla="*/ 5279456 w 9428673"/>
              <a:gd name="connsiteY43" fmla="*/ 73951 h 6316382"/>
              <a:gd name="connsiteX44" fmla="*/ 5457982 w 9428673"/>
              <a:gd name="connsiteY44" fmla="*/ 4 h 6316382"/>
              <a:gd name="connsiteX45" fmla="*/ 5636507 w 9428673"/>
              <a:gd name="connsiteY45" fmla="*/ 73951 h 6316382"/>
              <a:gd name="connsiteX46" fmla="*/ 5643892 w 9428673"/>
              <a:gd name="connsiteY46" fmla="*/ 84904 h 6316382"/>
              <a:gd name="connsiteX47" fmla="*/ 5651278 w 9428673"/>
              <a:gd name="connsiteY47" fmla="*/ 73948 h 6316382"/>
              <a:gd name="connsiteX48" fmla="*/ 5829804 w 9428673"/>
              <a:gd name="connsiteY48" fmla="*/ 0 h 6316382"/>
              <a:gd name="connsiteX49" fmla="*/ 6008329 w 9428673"/>
              <a:gd name="connsiteY49" fmla="*/ 73948 h 6316382"/>
              <a:gd name="connsiteX50" fmla="*/ 6015716 w 9428673"/>
              <a:gd name="connsiteY50" fmla="*/ 84904 h 6316382"/>
              <a:gd name="connsiteX51" fmla="*/ 6023100 w 9428673"/>
              <a:gd name="connsiteY51" fmla="*/ 73951 h 6316382"/>
              <a:gd name="connsiteX52" fmla="*/ 6201626 w 9428673"/>
              <a:gd name="connsiteY52" fmla="*/ 3 h 6316382"/>
              <a:gd name="connsiteX53" fmla="*/ 6380151 w 9428673"/>
              <a:gd name="connsiteY53" fmla="*/ 73951 h 6316382"/>
              <a:gd name="connsiteX54" fmla="*/ 6387535 w 9428673"/>
              <a:gd name="connsiteY54" fmla="*/ 84904 h 6316382"/>
              <a:gd name="connsiteX55" fmla="*/ 6394922 w 9428673"/>
              <a:gd name="connsiteY55" fmla="*/ 73947 h 6316382"/>
              <a:gd name="connsiteX56" fmla="*/ 6573448 w 9428673"/>
              <a:gd name="connsiteY56" fmla="*/ 0 h 6316382"/>
              <a:gd name="connsiteX57" fmla="*/ 6751973 w 9428673"/>
              <a:gd name="connsiteY57" fmla="*/ 73947 h 6316382"/>
              <a:gd name="connsiteX58" fmla="*/ 6759360 w 9428673"/>
              <a:gd name="connsiteY58" fmla="*/ 84904 h 6316382"/>
              <a:gd name="connsiteX59" fmla="*/ 6766744 w 9428673"/>
              <a:gd name="connsiteY59" fmla="*/ 73951 h 6316382"/>
              <a:gd name="connsiteX60" fmla="*/ 6945270 w 9428673"/>
              <a:gd name="connsiteY60" fmla="*/ 3 h 6316382"/>
              <a:gd name="connsiteX61" fmla="*/ 7123795 w 9428673"/>
              <a:gd name="connsiteY61" fmla="*/ 73951 h 6316382"/>
              <a:gd name="connsiteX62" fmla="*/ 7131180 w 9428673"/>
              <a:gd name="connsiteY62" fmla="*/ 84904 h 6316382"/>
              <a:gd name="connsiteX63" fmla="*/ 7138567 w 9428673"/>
              <a:gd name="connsiteY63" fmla="*/ 73947 h 6316382"/>
              <a:gd name="connsiteX64" fmla="*/ 7317093 w 9428673"/>
              <a:gd name="connsiteY64" fmla="*/ 0 h 6316382"/>
              <a:gd name="connsiteX65" fmla="*/ 7495618 w 9428673"/>
              <a:gd name="connsiteY65" fmla="*/ 73947 h 6316382"/>
              <a:gd name="connsiteX66" fmla="*/ 7503005 w 9428673"/>
              <a:gd name="connsiteY66" fmla="*/ 84903 h 6316382"/>
              <a:gd name="connsiteX67" fmla="*/ 7510389 w 9428673"/>
              <a:gd name="connsiteY67" fmla="*/ 73951 h 6316382"/>
              <a:gd name="connsiteX68" fmla="*/ 7688915 w 9428673"/>
              <a:gd name="connsiteY68" fmla="*/ 3 h 6316382"/>
              <a:gd name="connsiteX69" fmla="*/ 7867440 w 9428673"/>
              <a:gd name="connsiteY69" fmla="*/ 73951 h 6316382"/>
              <a:gd name="connsiteX70" fmla="*/ 7874825 w 9428673"/>
              <a:gd name="connsiteY70" fmla="*/ 84903 h 6316382"/>
              <a:gd name="connsiteX71" fmla="*/ 7882211 w 9428673"/>
              <a:gd name="connsiteY71" fmla="*/ 73947 h 6316382"/>
              <a:gd name="connsiteX72" fmla="*/ 8060737 w 9428673"/>
              <a:gd name="connsiteY72" fmla="*/ 0 h 6316382"/>
              <a:gd name="connsiteX73" fmla="*/ 8239262 w 9428673"/>
              <a:gd name="connsiteY73" fmla="*/ 73947 h 6316382"/>
              <a:gd name="connsiteX74" fmla="*/ 8246649 w 9428673"/>
              <a:gd name="connsiteY74" fmla="*/ 84903 h 6316382"/>
              <a:gd name="connsiteX75" fmla="*/ 8254034 w 9428673"/>
              <a:gd name="connsiteY75" fmla="*/ 73951 h 6316382"/>
              <a:gd name="connsiteX76" fmla="*/ 8432559 w 9428673"/>
              <a:gd name="connsiteY76" fmla="*/ 3 h 6316382"/>
              <a:gd name="connsiteX77" fmla="*/ 8611084 w 9428673"/>
              <a:gd name="connsiteY77" fmla="*/ 73951 h 6316382"/>
              <a:gd name="connsiteX78" fmla="*/ 8618469 w 9428673"/>
              <a:gd name="connsiteY78" fmla="*/ 84903 h 6316382"/>
              <a:gd name="connsiteX79" fmla="*/ 8625856 w 9428673"/>
              <a:gd name="connsiteY79" fmla="*/ 73947 h 6316382"/>
              <a:gd name="connsiteX80" fmla="*/ 8804381 w 9428673"/>
              <a:gd name="connsiteY80" fmla="*/ 0 h 6316382"/>
              <a:gd name="connsiteX81" fmla="*/ 8982906 w 9428673"/>
              <a:gd name="connsiteY81" fmla="*/ 73947 h 6316382"/>
              <a:gd name="connsiteX82" fmla="*/ 8990292 w 9428673"/>
              <a:gd name="connsiteY82" fmla="*/ 84901 h 6316382"/>
              <a:gd name="connsiteX83" fmla="*/ 8997675 w 9428673"/>
              <a:gd name="connsiteY83" fmla="*/ 73951 h 6316382"/>
              <a:gd name="connsiteX84" fmla="*/ 9176200 w 9428673"/>
              <a:gd name="connsiteY84" fmla="*/ 3 h 6316382"/>
              <a:gd name="connsiteX85" fmla="*/ 9428673 w 9428673"/>
              <a:gd name="connsiteY85" fmla="*/ 252476 h 6316382"/>
              <a:gd name="connsiteX86" fmla="*/ 9354725 w 9428673"/>
              <a:gd name="connsiteY86" fmla="*/ 431001 h 6316382"/>
              <a:gd name="connsiteX87" fmla="*/ 9350992 w 9428673"/>
              <a:gd name="connsiteY87" fmla="*/ 434082 h 6316382"/>
              <a:gd name="connsiteX88" fmla="*/ 9354725 w 9428673"/>
              <a:gd name="connsiteY88" fmla="*/ 437162 h 6316382"/>
              <a:gd name="connsiteX89" fmla="*/ 9428673 w 9428673"/>
              <a:gd name="connsiteY89" fmla="*/ 615687 h 6316382"/>
              <a:gd name="connsiteX90" fmla="*/ 9354725 w 9428673"/>
              <a:gd name="connsiteY90" fmla="*/ 794212 h 6316382"/>
              <a:gd name="connsiteX91" fmla="*/ 9350987 w 9428673"/>
              <a:gd name="connsiteY91" fmla="*/ 797297 h 6316382"/>
              <a:gd name="connsiteX92" fmla="*/ 9354725 w 9428673"/>
              <a:gd name="connsiteY92" fmla="*/ 800381 h 6316382"/>
              <a:gd name="connsiteX93" fmla="*/ 9428673 w 9428673"/>
              <a:gd name="connsiteY93" fmla="*/ 978907 h 6316382"/>
              <a:gd name="connsiteX94" fmla="*/ 9354725 w 9428673"/>
              <a:gd name="connsiteY94" fmla="*/ 1157433 h 6316382"/>
              <a:gd name="connsiteX95" fmla="*/ 9350992 w 9428673"/>
              <a:gd name="connsiteY95" fmla="*/ 1160513 h 6316382"/>
              <a:gd name="connsiteX96" fmla="*/ 9354725 w 9428673"/>
              <a:gd name="connsiteY96" fmla="*/ 1163593 h 6316382"/>
              <a:gd name="connsiteX97" fmla="*/ 9428673 w 9428673"/>
              <a:gd name="connsiteY97" fmla="*/ 1342118 h 6316382"/>
              <a:gd name="connsiteX98" fmla="*/ 9354725 w 9428673"/>
              <a:gd name="connsiteY98" fmla="*/ 1520644 h 6316382"/>
              <a:gd name="connsiteX99" fmla="*/ 9350987 w 9428673"/>
              <a:gd name="connsiteY99" fmla="*/ 1523728 h 6316382"/>
              <a:gd name="connsiteX100" fmla="*/ 9354725 w 9428673"/>
              <a:gd name="connsiteY100" fmla="*/ 1526813 h 6316382"/>
              <a:gd name="connsiteX101" fmla="*/ 9428673 w 9428673"/>
              <a:gd name="connsiteY101" fmla="*/ 1705338 h 6316382"/>
              <a:gd name="connsiteX102" fmla="*/ 9354725 w 9428673"/>
              <a:gd name="connsiteY102" fmla="*/ 1883862 h 6316382"/>
              <a:gd name="connsiteX103" fmla="*/ 9350992 w 9428673"/>
              <a:gd name="connsiteY103" fmla="*/ 1886943 h 6316382"/>
              <a:gd name="connsiteX104" fmla="*/ 9354725 w 9428673"/>
              <a:gd name="connsiteY104" fmla="*/ 1890024 h 6316382"/>
              <a:gd name="connsiteX105" fmla="*/ 9428673 w 9428673"/>
              <a:gd name="connsiteY105" fmla="*/ 2068549 h 6316382"/>
              <a:gd name="connsiteX106" fmla="*/ 9354725 w 9428673"/>
              <a:gd name="connsiteY106" fmla="*/ 2247074 h 6316382"/>
              <a:gd name="connsiteX107" fmla="*/ 9350988 w 9428673"/>
              <a:gd name="connsiteY107" fmla="*/ 2250157 h 6316382"/>
              <a:gd name="connsiteX108" fmla="*/ 9354725 w 9428673"/>
              <a:gd name="connsiteY108" fmla="*/ 2253241 h 6316382"/>
              <a:gd name="connsiteX109" fmla="*/ 9428673 w 9428673"/>
              <a:gd name="connsiteY109" fmla="*/ 2431767 h 6316382"/>
              <a:gd name="connsiteX110" fmla="*/ 9354725 w 9428673"/>
              <a:gd name="connsiteY110" fmla="*/ 2610292 h 6316382"/>
              <a:gd name="connsiteX111" fmla="*/ 9350991 w 9428673"/>
              <a:gd name="connsiteY111" fmla="*/ 2613373 h 6316382"/>
              <a:gd name="connsiteX112" fmla="*/ 9354725 w 9428673"/>
              <a:gd name="connsiteY112" fmla="*/ 2616454 h 6316382"/>
              <a:gd name="connsiteX113" fmla="*/ 9428673 w 9428673"/>
              <a:gd name="connsiteY113" fmla="*/ 2794979 h 6316382"/>
              <a:gd name="connsiteX114" fmla="*/ 9354725 w 9428673"/>
              <a:gd name="connsiteY114" fmla="*/ 2973503 h 6316382"/>
              <a:gd name="connsiteX115" fmla="*/ 9350990 w 9428673"/>
              <a:gd name="connsiteY115" fmla="*/ 2976586 h 6316382"/>
              <a:gd name="connsiteX116" fmla="*/ 9354725 w 9428673"/>
              <a:gd name="connsiteY116" fmla="*/ 2979668 h 6316382"/>
              <a:gd name="connsiteX117" fmla="*/ 9428673 w 9428673"/>
              <a:gd name="connsiteY117" fmla="*/ 3158193 h 6316382"/>
              <a:gd name="connsiteX118" fmla="*/ 9354725 w 9428673"/>
              <a:gd name="connsiteY118" fmla="*/ 3336718 h 6316382"/>
              <a:gd name="connsiteX119" fmla="*/ 9350989 w 9428673"/>
              <a:gd name="connsiteY119" fmla="*/ 3339801 h 6316382"/>
              <a:gd name="connsiteX120" fmla="*/ 9354725 w 9428673"/>
              <a:gd name="connsiteY120" fmla="*/ 3342884 h 6316382"/>
              <a:gd name="connsiteX121" fmla="*/ 9428673 w 9428673"/>
              <a:gd name="connsiteY121" fmla="*/ 3521409 h 6316382"/>
              <a:gd name="connsiteX122" fmla="*/ 9354725 w 9428673"/>
              <a:gd name="connsiteY122" fmla="*/ 3699934 h 6316382"/>
              <a:gd name="connsiteX123" fmla="*/ 9350990 w 9428673"/>
              <a:gd name="connsiteY123" fmla="*/ 3703016 h 6316382"/>
              <a:gd name="connsiteX124" fmla="*/ 9354725 w 9428673"/>
              <a:gd name="connsiteY124" fmla="*/ 3706098 h 6316382"/>
              <a:gd name="connsiteX125" fmla="*/ 9428673 w 9428673"/>
              <a:gd name="connsiteY125" fmla="*/ 3884624 h 6316382"/>
              <a:gd name="connsiteX126" fmla="*/ 9354725 w 9428673"/>
              <a:gd name="connsiteY126" fmla="*/ 4063149 h 6316382"/>
              <a:gd name="connsiteX127" fmla="*/ 9350989 w 9428673"/>
              <a:gd name="connsiteY127" fmla="*/ 4066232 h 6316382"/>
              <a:gd name="connsiteX128" fmla="*/ 9354725 w 9428673"/>
              <a:gd name="connsiteY128" fmla="*/ 4069314 h 6316382"/>
              <a:gd name="connsiteX129" fmla="*/ 9428673 w 9428673"/>
              <a:gd name="connsiteY129" fmla="*/ 4247840 h 6316382"/>
              <a:gd name="connsiteX130" fmla="*/ 9354725 w 9428673"/>
              <a:gd name="connsiteY130" fmla="*/ 4426365 h 6316382"/>
              <a:gd name="connsiteX131" fmla="*/ 9350990 w 9428673"/>
              <a:gd name="connsiteY131" fmla="*/ 4429447 h 6316382"/>
              <a:gd name="connsiteX132" fmla="*/ 9354725 w 9428673"/>
              <a:gd name="connsiteY132" fmla="*/ 4432529 h 6316382"/>
              <a:gd name="connsiteX133" fmla="*/ 9428673 w 9428673"/>
              <a:gd name="connsiteY133" fmla="*/ 4611055 h 6316382"/>
              <a:gd name="connsiteX134" fmla="*/ 9354725 w 9428673"/>
              <a:gd name="connsiteY134" fmla="*/ 4789580 h 6316382"/>
              <a:gd name="connsiteX135" fmla="*/ 9350989 w 9428673"/>
              <a:gd name="connsiteY135" fmla="*/ 4792663 h 6316382"/>
              <a:gd name="connsiteX136" fmla="*/ 9354725 w 9428673"/>
              <a:gd name="connsiteY136" fmla="*/ 4795745 h 6316382"/>
              <a:gd name="connsiteX137" fmla="*/ 9428673 w 9428673"/>
              <a:gd name="connsiteY137" fmla="*/ 4974271 h 6316382"/>
              <a:gd name="connsiteX138" fmla="*/ 9354725 w 9428673"/>
              <a:gd name="connsiteY138" fmla="*/ 5152796 h 6316382"/>
              <a:gd name="connsiteX139" fmla="*/ 9350990 w 9428673"/>
              <a:gd name="connsiteY139" fmla="*/ 5155878 h 6316382"/>
              <a:gd name="connsiteX140" fmla="*/ 9354725 w 9428673"/>
              <a:gd name="connsiteY140" fmla="*/ 5158960 h 6316382"/>
              <a:gd name="connsiteX141" fmla="*/ 9428673 w 9428673"/>
              <a:gd name="connsiteY141" fmla="*/ 5337486 h 6316382"/>
              <a:gd name="connsiteX142" fmla="*/ 9354725 w 9428673"/>
              <a:gd name="connsiteY142" fmla="*/ 5516011 h 6316382"/>
              <a:gd name="connsiteX143" fmla="*/ 9350990 w 9428673"/>
              <a:gd name="connsiteY143" fmla="*/ 5519093 h 6316382"/>
              <a:gd name="connsiteX144" fmla="*/ 9354725 w 9428673"/>
              <a:gd name="connsiteY144" fmla="*/ 5522175 h 6316382"/>
              <a:gd name="connsiteX145" fmla="*/ 9428673 w 9428673"/>
              <a:gd name="connsiteY145" fmla="*/ 5700701 h 6316382"/>
              <a:gd name="connsiteX146" fmla="*/ 9354725 w 9428673"/>
              <a:gd name="connsiteY146" fmla="*/ 5879227 h 6316382"/>
              <a:gd name="connsiteX147" fmla="*/ 9350994 w 9428673"/>
              <a:gd name="connsiteY147" fmla="*/ 5882305 h 6316382"/>
              <a:gd name="connsiteX148" fmla="*/ 9354725 w 9428673"/>
              <a:gd name="connsiteY148" fmla="*/ 5885384 h 6316382"/>
              <a:gd name="connsiteX149" fmla="*/ 9428673 w 9428673"/>
              <a:gd name="connsiteY149" fmla="*/ 6063909 h 6316382"/>
              <a:gd name="connsiteX150" fmla="*/ 9176200 w 9428673"/>
              <a:gd name="connsiteY150" fmla="*/ 6316382 h 6316382"/>
              <a:gd name="connsiteX151" fmla="*/ 8997675 w 9428673"/>
              <a:gd name="connsiteY151" fmla="*/ 6242435 h 6316382"/>
              <a:gd name="connsiteX152" fmla="*/ 8990291 w 9428673"/>
              <a:gd name="connsiteY152" fmla="*/ 6231483 h 6316382"/>
              <a:gd name="connsiteX153" fmla="*/ 8982906 w 9428673"/>
              <a:gd name="connsiteY153" fmla="*/ 6242435 h 6316382"/>
              <a:gd name="connsiteX154" fmla="*/ 8804381 w 9428673"/>
              <a:gd name="connsiteY154" fmla="*/ 6316382 h 6316382"/>
              <a:gd name="connsiteX155" fmla="*/ 8625856 w 9428673"/>
              <a:gd name="connsiteY155" fmla="*/ 6242435 h 6316382"/>
              <a:gd name="connsiteX156" fmla="*/ 8618470 w 9428673"/>
              <a:gd name="connsiteY156" fmla="*/ 6231480 h 6316382"/>
              <a:gd name="connsiteX157" fmla="*/ 8611084 w 9428673"/>
              <a:gd name="connsiteY157" fmla="*/ 6242435 h 6316382"/>
              <a:gd name="connsiteX158" fmla="*/ 8432559 w 9428673"/>
              <a:gd name="connsiteY158" fmla="*/ 6316382 h 6316382"/>
              <a:gd name="connsiteX159" fmla="*/ 8254034 w 9428673"/>
              <a:gd name="connsiteY159" fmla="*/ 6242435 h 6316382"/>
              <a:gd name="connsiteX160" fmla="*/ 8246648 w 9428673"/>
              <a:gd name="connsiteY160" fmla="*/ 6231480 h 6316382"/>
              <a:gd name="connsiteX161" fmla="*/ 8239262 w 9428673"/>
              <a:gd name="connsiteY161" fmla="*/ 6242435 h 6316382"/>
              <a:gd name="connsiteX162" fmla="*/ 8060737 w 9428673"/>
              <a:gd name="connsiteY162" fmla="*/ 6316382 h 6316382"/>
              <a:gd name="connsiteX163" fmla="*/ 7882211 w 9428673"/>
              <a:gd name="connsiteY163" fmla="*/ 6242435 h 6316382"/>
              <a:gd name="connsiteX164" fmla="*/ 7874826 w 9428673"/>
              <a:gd name="connsiteY164" fmla="*/ 6231480 h 6316382"/>
              <a:gd name="connsiteX165" fmla="*/ 7867440 w 9428673"/>
              <a:gd name="connsiteY165" fmla="*/ 6242435 h 6316382"/>
              <a:gd name="connsiteX166" fmla="*/ 7688915 w 9428673"/>
              <a:gd name="connsiteY166" fmla="*/ 6316382 h 6316382"/>
              <a:gd name="connsiteX167" fmla="*/ 7510389 w 9428673"/>
              <a:gd name="connsiteY167" fmla="*/ 6242435 h 6316382"/>
              <a:gd name="connsiteX168" fmla="*/ 7503004 w 9428673"/>
              <a:gd name="connsiteY168" fmla="*/ 6231480 h 6316382"/>
              <a:gd name="connsiteX169" fmla="*/ 7495618 w 9428673"/>
              <a:gd name="connsiteY169" fmla="*/ 6242435 h 6316382"/>
              <a:gd name="connsiteX170" fmla="*/ 7317093 w 9428673"/>
              <a:gd name="connsiteY170" fmla="*/ 6316382 h 6316382"/>
              <a:gd name="connsiteX171" fmla="*/ 7138567 w 9428673"/>
              <a:gd name="connsiteY171" fmla="*/ 6242435 h 6316382"/>
              <a:gd name="connsiteX172" fmla="*/ 7131181 w 9428673"/>
              <a:gd name="connsiteY172" fmla="*/ 6231480 h 6316382"/>
              <a:gd name="connsiteX173" fmla="*/ 7123795 w 9428673"/>
              <a:gd name="connsiteY173" fmla="*/ 6242435 h 6316382"/>
              <a:gd name="connsiteX174" fmla="*/ 6945270 w 9428673"/>
              <a:gd name="connsiteY174" fmla="*/ 6316382 h 6316382"/>
              <a:gd name="connsiteX175" fmla="*/ 6766744 w 9428673"/>
              <a:gd name="connsiteY175" fmla="*/ 6242435 h 6316382"/>
              <a:gd name="connsiteX176" fmla="*/ 6759359 w 9428673"/>
              <a:gd name="connsiteY176" fmla="*/ 6231480 h 6316382"/>
              <a:gd name="connsiteX177" fmla="*/ 6751973 w 9428673"/>
              <a:gd name="connsiteY177" fmla="*/ 6242435 h 6316382"/>
              <a:gd name="connsiteX178" fmla="*/ 6573448 w 9428673"/>
              <a:gd name="connsiteY178" fmla="*/ 6316382 h 6316382"/>
              <a:gd name="connsiteX179" fmla="*/ 6394922 w 9428673"/>
              <a:gd name="connsiteY179" fmla="*/ 6242435 h 6316382"/>
              <a:gd name="connsiteX180" fmla="*/ 6387537 w 9428673"/>
              <a:gd name="connsiteY180" fmla="*/ 6231480 h 6316382"/>
              <a:gd name="connsiteX181" fmla="*/ 6380151 w 9428673"/>
              <a:gd name="connsiteY181" fmla="*/ 6242435 h 6316382"/>
              <a:gd name="connsiteX182" fmla="*/ 6201626 w 9428673"/>
              <a:gd name="connsiteY182" fmla="*/ 6316382 h 6316382"/>
              <a:gd name="connsiteX183" fmla="*/ 6023100 w 9428673"/>
              <a:gd name="connsiteY183" fmla="*/ 6242435 h 6316382"/>
              <a:gd name="connsiteX184" fmla="*/ 6015715 w 9428673"/>
              <a:gd name="connsiteY184" fmla="*/ 6231480 h 6316382"/>
              <a:gd name="connsiteX185" fmla="*/ 6008329 w 9428673"/>
              <a:gd name="connsiteY185" fmla="*/ 6242435 h 6316382"/>
              <a:gd name="connsiteX186" fmla="*/ 5829804 w 9428673"/>
              <a:gd name="connsiteY186" fmla="*/ 6316382 h 6316382"/>
              <a:gd name="connsiteX187" fmla="*/ 5651278 w 9428673"/>
              <a:gd name="connsiteY187" fmla="*/ 6242435 h 6316382"/>
              <a:gd name="connsiteX188" fmla="*/ 5643893 w 9428673"/>
              <a:gd name="connsiteY188" fmla="*/ 6231480 h 6316382"/>
              <a:gd name="connsiteX189" fmla="*/ 5636507 w 9428673"/>
              <a:gd name="connsiteY189" fmla="*/ 6242435 h 6316382"/>
              <a:gd name="connsiteX190" fmla="*/ 5457982 w 9428673"/>
              <a:gd name="connsiteY190" fmla="*/ 6316382 h 6316382"/>
              <a:gd name="connsiteX191" fmla="*/ 5279456 w 9428673"/>
              <a:gd name="connsiteY191" fmla="*/ 6242435 h 6316382"/>
              <a:gd name="connsiteX192" fmla="*/ 5272070 w 9428673"/>
              <a:gd name="connsiteY192" fmla="*/ 6231480 h 6316382"/>
              <a:gd name="connsiteX193" fmla="*/ 5264684 w 9428673"/>
              <a:gd name="connsiteY193" fmla="*/ 6242435 h 6316382"/>
              <a:gd name="connsiteX194" fmla="*/ 5086159 w 9428673"/>
              <a:gd name="connsiteY194" fmla="*/ 6316382 h 6316382"/>
              <a:gd name="connsiteX195" fmla="*/ 4907633 w 9428673"/>
              <a:gd name="connsiteY195" fmla="*/ 6242435 h 6316382"/>
              <a:gd name="connsiteX196" fmla="*/ 4900248 w 9428673"/>
              <a:gd name="connsiteY196" fmla="*/ 6231480 h 6316382"/>
              <a:gd name="connsiteX197" fmla="*/ 4892862 w 9428673"/>
              <a:gd name="connsiteY197" fmla="*/ 6242435 h 6316382"/>
              <a:gd name="connsiteX198" fmla="*/ 4714337 w 9428673"/>
              <a:gd name="connsiteY198" fmla="*/ 6316382 h 6316382"/>
              <a:gd name="connsiteX199" fmla="*/ 4535811 w 9428673"/>
              <a:gd name="connsiteY199" fmla="*/ 6242435 h 6316382"/>
              <a:gd name="connsiteX200" fmla="*/ 4528426 w 9428673"/>
              <a:gd name="connsiteY200" fmla="*/ 6231480 h 6316382"/>
              <a:gd name="connsiteX201" fmla="*/ 4521040 w 9428673"/>
              <a:gd name="connsiteY201" fmla="*/ 6242435 h 6316382"/>
              <a:gd name="connsiteX202" fmla="*/ 4342515 w 9428673"/>
              <a:gd name="connsiteY202" fmla="*/ 6316382 h 6316382"/>
              <a:gd name="connsiteX203" fmla="*/ 4163989 w 9428673"/>
              <a:gd name="connsiteY203" fmla="*/ 6242435 h 6316382"/>
              <a:gd name="connsiteX204" fmla="*/ 4156604 w 9428673"/>
              <a:gd name="connsiteY204" fmla="*/ 6231481 h 6316382"/>
              <a:gd name="connsiteX205" fmla="*/ 4149219 w 9428673"/>
              <a:gd name="connsiteY205" fmla="*/ 6242435 h 6316382"/>
              <a:gd name="connsiteX206" fmla="*/ 3970703 w 9428673"/>
              <a:gd name="connsiteY206" fmla="*/ 6316382 h 6316382"/>
              <a:gd name="connsiteX207" fmla="*/ 3792177 w 9428673"/>
              <a:gd name="connsiteY207" fmla="*/ 6242435 h 6316382"/>
              <a:gd name="connsiteX208" fmla="*/ 3784787 w 9428673"/>
              <a:gd name="connsiteY208" fmla="*/ 6231474 h 6316382"/>
              <a:gd name="connsiteX209" fmla="*/ 3777398 w 9428673"/>
              <a:gd name="connsiteY209" fmla="*/ 6242435 h 6316382"/>
              <a:gd name="connsiteX210" fmla="*/ 3598872 w 9428673"/>
              <a:gd name="connsiteY210" fmla="*/ 6316382 h 6316382"/>
              <a:gd name="connsiteX211" fmla="*/ 3420346 w 9428673"/>
              <a:gd name="connsiteY211" fmla="*/ 6242435 h 6316382"/>
              <a:gd name="connsiteX212" fmla="*/ 3412965 w 9428673"/>
              <a:gd name="connsiteY212" fmla="*/ 6231487 h 6316382"/>
              <a:gd name="connsiteX213" fmla="*/ 3405584 w 9428673"/>
              <a:gd name="connsiteY213" fmla="*/ 6242435 h 6316382"/>
              <a:gd name="connsiteX214" fmla="*/ 3227059 w 9428673"/>
              <a:gd name="connsiteY214" fmla="*/ 6316382 h 6316382"/>
              <a:gd name="connsiteX215" fmla="*/ 3048533 w 9428673"/>
              <a:gd name="connsiteY215" fmla="*/ 6242435 h 6316382"/>
              <a:gd name="connsiteX216" fmla="*/ 3041143 w 9428673"/>
              <a:gd name="connsiteY216" fmla="*/ 6231473 h 6316382"/>
              <a:gd name="connsiteX217" fmla="*/ 3033752 w 9428673"/>
              <a:gd name="connsiteY217" fmla="*/ 6242435 h 6316382"/>
              <a:gd name="connsiteX218" fmla="*/ 2855227 w 9428673"/>
              <a:gd name="connsiteY218" fmla="*/ 6316382 h 6316382"/>
              <a:gd name="connsiteX219" fmla="*/ 2676702 w 9428673"/>
              <a:gd name="connsiteY219" fmla="*/ 6242435 h 6316382"/>
              <a:gd name="connsiteX220" fmla="*/ 2669321 w 9428673"/>
              <a:gd name="connsiteY220" fmla="*/ 6231487 h 6316382"/>
              <a:gd name="connsiteX221" fmla="*/ 2661939 w 9428673"/>
              <a:gd name="connsiteY221" fmla="*/ 6242435 h 6316382"/>
              <a:gd name="connsiteX222" fmla="*/ 2483414 w 9428673"/>
              <a:gd name="connsiteY222" fmla="*/ 6316382 h 6316382"/>
              <a:gd name="connsiteX223" fmla="*/ 2304889 w 9428673"/>
              <a:gd name="connsiteY223" fmla="*/ 6242435 h 6316382"/>
              <a:gd name="connsiteX224" fmla="*/ 2297499 w 9428673"/>
              <a:gd name="connsiteY224" fmla="*/ 6231474 h 6316382"/>
              <a:gd name="connsiteX225" fmla="*/ 2290109 w 9428673"/>
              <a:gd name="connsiteY225" fmla="*/ 6242435 h 6316382"/>
              <a:gd name="connsiteX226" fmla="*/ 2111584 w 9428673"/>
              <a:gd name="connsiteY226" fmla="*/ 6316382 h 6316382"/>
              <a:gd name="connsiteX227" fmla="*/ 1933059 w 9428673"/>
              <a:gd name="connsiteY227" fmla="*/ 6242435 h 6316382"/>
              <a:gd name="connsiteX228" fmla="*/ 1925677 w 9428673"/>
              <a:gd name="connsiteY228" fmla="*/ 6231487 h 6316382"/>
              <a:gd name="connsiteX229" fmla="*/ 1918296 w 9428673"/>
              <a:gd name="connsiteY229" fmla="*/ 6242435 h 6316382"/>
              <a:gd name="connsiteX230" fmla="*/ 1739770 w 9428673"/>
              <a:gd name="connsiteY230" fmla="*/ 6316382 h 6316382"/>
              <a:gd name="connsiteX231" fmla="*/ 1561245 w 9428673"/>
              <a:gd name="connsiteY231" fmla="*/ 6242435 h 6316382"/>
              <a:gd name="connsiteX232" fmla="*/ 1553854 w 9428673"/>
              <a:gd name="connsiteY232" fmla="*/ 6231474 h 6316382"/>
              <a:gd name="connsiteX233" fmla="*/ 1546465 w 9428673"/>
              <a:gd name="connsiteY233" fmla="*/ 6242435 h 6316382"/>
              <a:gd name="connsiteX234" fmla="*/ 1367940 w 9428673"/>
              <a:gd name="connsiteY234" fmla="*/ 6316382 h 6316382"/>
              <a:gd name="connsiteX235" fmla="*/ 1189414 w 9428673"/>
              <a:gd name="connsiteY235" fmla="*/ 6242435 h 6316382"/>
              <a:gd name="connsiteX236" fmla="*/ 1182031 w 9428673"/>
              <a:gd name="connsiteY236" fmla="*/ 6231485 h 6316382"/>
              <a:gd name="connsiteX237" fmla="*/ 1174649 w 9428673"/>
              <a:gd name="connsiteY237" fmla="*/ 6242435 h 6316382"/>
              <a:gd name="connsiteX238" fmla="*/ 996123 w 9428673"/>
              <a:gd name="connsiteY238" fmla="*/ 6316382 h 6316382"/>
              <a:gd name="connsiteX239" fmla="*/ 817598 w 9428673"/>
              <a:gd name="connsiteY239" fmla="*/ 6242435 h 6316382"/>
              <a:gd name="connsiteX240" fmla="*/ 810209 w 9428673"/>
              <a:gd name="connsiteY240" fmla="*/ 6231475 h 6316382"/>
              <a:gd name="connsiteX241" fmla="*/ 802820 w 9428673"/>
              <a:gd name="connsiteY241" fmla="*/ 6242435 h 6316382"/>
              <a:gd name="connsiteX242" fmla="*/ 624294 w 9428673"/>
              <a:gd name="connsiteY242" fmla="*/ 6316382 h 6316382"/>
              <a:gd name="connsiteX243" fmla="*/ 445769 w 9428673"/>
              <a:gd name="connsiteY243" fmla="*/ 6242435 h 6316382"/>
              <a:gd name="connsiteX244" fmla="*/ 438387 w 9428673"/>
              <a:gd name="connsiteY244" fmla="*/ 6231485 h 6316382"/>
              <a:gd name="connsiteX245" fmla="*/ 431005 w 9428673"/>
              <a:gd name="connsiteY245" fmla="*/ 6242435 h 6316382"/>
              <a:gd name="connsiteX246" fmla="*/ 252479 w 9428673"/>
              <a:gd name="connsiteY246" fmla="*/ 6316382 h 6316382"/>
              <a:gd name="connsiteX247" fmla="*/ 7 w 9428673"/>
              <a:gd name="connsiteY247" fmla="*/ 6063909 h 6316382"/>
              <a:gd name="connsiteX248" fmla="*/ 73954 w 9428673"/>
              <a:gd name="connsiteY248" fmla="*/ 5885384 h 6316382"/>
              <a:gd name="connsiteX249" fmla="*/ 77682 w 9428673"/>
              <a:gd name="connsiteY249" fmla="*/ 5882308 h 6316382"/>
              <a:gd name="connsiteX250" fmla="*/ 73947 w 9428673"/>
              <a:gd name="connsiteY250" fmla="*/ 5879227 h 6316382"/>
              <a:gd name="connsiteX251" fmla="*/ 0 w 9428673"/>
              <a:gd name="connsiteY251" fmla="*/ 5700701 h 6316382"/>
              <a:gd name="connsiteX252" fmla="*/ 73947 w 9428673"/>
              <a:gd name="connsiteY252" fmla="*/ 5522175 h 6316382"/>
              <a:gd name="connsiteX253" fmla="*/ 77685 w 9428673"/>
              <a:gd name="connsiteY253" fmla="*/ 5519092 h 6316382"/>
              <a:gd name="connsiteX254" fmla="*/ 73951 w 9428673"/>
              <a:gd name="connsiteY254" fmla="*/ 5516011 h 6316382"/>
              <a:gd name="connsiteX255" fmla="*/ 4 w 9428673"/>
              <a:gd name="connsiteY255" fmla="*/ 5337486 h 6316382"/>
              <a:gd name="connsiteX256" fmla="*/ 73951 w 9428673"/>
              <a:gd name="connsiteY256" fmla="*/ 5158960 h 6316382"/>
              <a:gd name="connsiteX257" fmla="*/ 77685 w 9428673"/>
              <a:gd name="connsiteY257" fmla="*/ 5155880 h 6316382"/>
              <a:gd name="connsiteX258" fmla="*/ 73948 w 9428673"/>
              <a:gd name="connsiteY258" fmla="*/ 5152796 h 6316382"/>
              <a:gd name="connsiteX259" fmla="*/ 0 w 9428673"/>
              <a:gd name="connsiteY259" fmla="*/ 4974271 h 6316382"/>
              <a:gd name="connsiteX260" fmla="*/ 73948 w 9428673"/>
              <a:gd name="connsiteY260" fmla="*/ 4795745 h 6316382"/>
              <a:gd name="connsiteX261" fmla="*/ 77686 w 9428673"/>
              <a:gd name="connsiteY261" fmla="*/ 4792661 h 6316382"/>
              <a:gd name="connsiteX262" fmla="*/ 73952 w 9428673"/>
              <a:gd name="connsiteY262" fmla="*/ 4789580 h 6316382"/>
              <a:gd name="connsiteX263" fmla="*/ 4 w 9428673"/>
              <a:gd name="connsiteY263" fmla="*/ 4611055 h 6316382"/>
              <a:gd name="connsiteX264" fmla="*/ 73952 w 9428673"/>
              <a:gd name="connsiteY264" fmla="*/ 4432529 h 6316382"/>
              <a:gd name="connsiteX265" fmla="*/ 77685 w 9428673"/>
              <a:gd name="connsiteY265" fmla="*/ 4429449 h 6316382"/>
              <a:gd name="connsiteX266" fmla="*/ 73948 w 9428673"/>
              <a:gd name="connsiteY266" fmla="*/ 4426365 h 6316382"/>
              <a:gd name="connsiteX267" fmla="*/ 0 w 9428673"/>
              <a:gd name="connsiteY267" fmla="*/ 4247840 h 6316382"/>
              <a:gd name="connsiteX268" fmla="*/ 73948 w 9428673"/>
              <a:gd name="connsiteY268" fmla="*/ 4069314 h 6316382"/>
              <a:gd name="connsiteX269" fmla="*/ 77686 w 9428673"/>
              <a:gd name="connsiteY269" fmla="*/ 4066230 h 6316382"/>
              <a:gd name="connsiteX270" fmla="*/ 73952 w 9428673"/>
              <a:gd name="connsiteY270" fmla="*/ 4063149 h 6316382"/>
              <a:gd name="connsiteX271" fmla="*/ 4 w 9428673"/>
              <a:gd name="connsiteY271" fmla="*/ 3884624 h 6316382"/>
              <a:gd name="connsiteX272" fmla="*/ 73952 w 9428673"/>
              <a:gd name="connsiteY272" fmla="*/ 3706099 h 6316382"/>
              <a:gd name="connsiteX273" fmla="*/ 77686 w 9428673"/>
              <a:gd name="connsiteY273" fmla="*/ 3703018 h 6316382"/>
              <a:gd name="connsiteX274" fmla="*/ 73948 w 9428673"/>
              <a:gd name="connsiteY274" fmla="*/ 3699934 h 6316382"/>
              <a:gd name="connsiteX275" fmla="*/ 1 w 9428673"/>
              <a:gd name="connsiteY275" fmla="*/ 3521409 h 6316382"/>
              <a:gd name="connsiteX276" fmla="*/ 73948 w 9428673"/>
              <a:gd name="connsiteY276" fmla="*/ 3342883 h 6316382"/>
              <a:gd name="connsiteX277" fmla="*/ 77686 w 9428673"/>
              <a:gd name="connsiteY277" fmla="*/ 3339799 h 6316382"/>
              <a:gd name="connsiteX278" fmla="*/ 73952 w 9428673"/>
              <a:gd name="connsiteY278" fmla="*/ 3336718 h 6316382"/>
              <a:gd name="connsiteX279" fmla="*/ 5 w 9428673"/>
              <a:gd name="connsiteY279" fmla="*/ 3158193 h 6316382"/>
              <a:gd name="connsiteX280" fmla="*/ 73952 w 9428673"/>
              <a:gd name="connsiteY280" fmla="*/ 2979668 h 6316382"/>
              <a:gd name="connsiteX281" fmla="*/ 77686 w 9428673"/>
              <a:gd name="connsiteY281" fmla="*/ 2976587 h 6316382"/>
              <a:gd name="connsiteX282" fmla="*/ 73949 w 9428673"/>
              <a:gd name="connsiteY282" fmla="*/ 2973503 h 6316382"/>
              <a:gd name="connsiteX283" fmla="*/ 1 w 9428673"/>
              <a:gd name="connsiteY283" fmla="*/ 2794979 h 6316382"/>
              <a:gd name="connsiteX284" fmla="*/ 73949 w 9428673"/>
              <a:gd name="connsiteY284" fmla="*/ 2616454 h 6316382"/>
              <a:gd name="connsiteX285" fmla="*/ 77685 w 9428673"/>
              <a:gd name="connsiteY285" fmla="*/ 2613371 h 6316382"/>
              <a:gd name="connsiteX286" fmla="*/ 73952 w 9428673"/>
              <a:gd name="connsiteY286" fmla="*/ 2610292 h 6316382"/>
              <a:gd name="connsiteX287" fmla="*/ 5 w 9428673"/>
              <a:gd name="connsiteY287" fmla="*/ 2431767 h 6316382"/>
              <a:gd name="connsiteX288" fmla="*/ 73952 w 9428673"/>
              <a:gd name="connsiteY288" fmla="*/ 2253241 h 6316382"/>
              <a:gd name="connsiteX289" fmla="*/ 77688 w 9428673"/>
              <a:gd name="connsiteY289" fmla="*/ 2250159 h 6316382"/>
              <a:gd name="connsiteX290" fmla="*/ 73949 w 9428673"/>
              <a:gd name="connsiteY290" fmla="*/ 2247075 h 6316382"/>
              <a:gd name="connsiteX291" fmla="*/ 1 w 9428673"/>
              <a:gd name="connsiteY291" fmla="*/ 2068550 h 6316382"/>
              <a:gd name="connsiteX292" fmla="*/ 73949 w 9428673"/>
              <a:gd name="connsiteY292" fmla="*/ 1890024 h 6316382"/>
              <a:gd name="connsiteX293" fmla="*/ 77686 w 9428673"/>
              <a:gd name="connsiteY293" fmla="*/ 1886940 h 6316382"/>
              <a:gd name="connsiteX294" fmla="*/ 73955 w 9428673"/>
              <a:gd name="connsiteY294" fmla="*/ 1883862 h 6316382"/>
              <a:gd name="connsiteX295" fmla="*/ 7 w 9428673"/>
              <a:gd name="connsiteY295" fmla="*/ 1705338 h 6316382"/>
              <a:gd name="connsiteX296" fmla="*/ 73955 w 9428673"/>
              <a:gd name="connsiteY296" fmla="*/ 1526813 h 6316382"/>
              <a:gd name="connsiteX297" fmla="*/ 77690 w 9428673"/>
              <a:gd name="connsiteY297" fmla="*/ 1523730 h 6316382"/>
              <a:gd name="connsiteX298" fmla="*/ 73949 w 9428673"/>
              <a:gd name="connsiteY298" fmla="*/ 1520644 h 6316382"/>
              <a:gd name="connsiteX299" fmla="*/ 2 w 9428673"/>
              <a:gd name="connsiteY299" fmla="*/ 1342118 h 6316382"/>
              <a:gd name="connsiteX300" fmla="*/ 73949 w 9428673"/>
              <a:gd name="connsiteY300" fmla="*/ 1163593 h 6316382"/>
              <a:gd name="connsiteX301" fmla="*/ 77685 w 9428673"/>
              <a:gd name="connsiteY301" fmla="*/ 1160511 h 6316382"/>
              <a:gd name="connsiteX302" fmla="*/ 73955 w 9428673"/>
              <a:gd name="connsiteY302" fmla="*/ 1157433 h 6316382"/>
              <a:gd name="connsiteX303" fmla="*/ 7 w 9428673"/>
              <a:gd name="connsiteY303" fmla="*/ 978908 h 6316382"/>
              <a:gd name="connsiteX304" fmla="*/ 73955 w 9428673"/>
              <a:gd name="connsiteY304" fmla="*/ 800381 h 6316382"/>
              <a:gd name="connsiteX305" fmla="*/ 77690 w 9428673"/>
              <a:gd name="connsiteY305" fmla="*/ 797299 h 6316382"/>
              <a:gd name="connsiteX306" fmla="*/ 73949 w 9428673"/>
              <a:gd name="connsiteY306" fmla="*/ 794212 h 6316382"/>
              <a:gd name="connsiteX307" fmla="*/ 2 w 9428673"/>
              <a:gd name="connsiteY307" fmla="*/ 615687 h 6316382"/>
              <a:gd name="connsiteX308" fmla="*/ 73949 w 9428673"/>
              <a:gd name="connsiteY308" fmla="*/ 437162 h 6316382"/>
              <a:gd name="connsiteX309" fmla="*/ 77686 w 9428673"/>
              <a:gd name="connsiteY309" fmla="*/ 434079 h 6316382"/>
              <a:gd name="connsiteX310" fmla="*/ 73957 w 9428673"/>
              <a:gd name="connsiteY310" fmla="*/ 431002 h 6316382"/>
              <a:gd name="connsiteX311" fmla="*/ 9 w 9428673"/>
              <a:gd name="connsiteY311" fmla="*/ 252477 h 6316382"/>
              <a:gd name="connsiteX312" fmla="*/ 252482 w 9428673"/>
              <a:gd name="connsiteY312" fmla="*/ 4 h 6316382"/>
              <a:gd name="connsiteX313" fmla="*/ 431007 w 9428673"/>
              <a:gd name="connsiteY313" fmla="*/ 73952 h 6316382"/>
              <a:gd name="connsiteX314" fmla="*/ 438389 w 9428673"/>
              <a:gd name="connsiteY314" fmla="*/ 84900 h 6316382"/>
              <a:gd name="connsiteX315" fmla="*/ 445773 w 9428673"/>
              <a:gd name="connsiteY315" fmla="*/ 73948 h 6316382"/>
              <a:gd name="connsiteX316" fmla="*/ 624298 w 9428673"/>
              <a:gd name="connsiteY316" fmla="*/ 1 h 6316382"/>
              <a:gd name="connsiteX317" fmla="*/ 802824 w 9428673"/>
              <a:gd name="connsiteY317" fmla="*/ 73948 h 6316382"/>
              <a:gd name="connsiteX318" fmla="*/ 810213 w 9428673"/>
              <a:gd name="connsiteY318" fmla="*/ 84908 h 6316382"/>
              <a:gd name="connsiteX319" fmla="*/ 817600 w 9428673"/>
              <a:gd name="connsiteY319" fmla="*/ 73952 h 6316382"/>
              <a:gd name="connsiteX320" fmla="*/ 996126 w 9428673"/>
              <a:gd name="connsiteY320" fmla="*/ 4 h 6316382"/>
              <a:gd name="connsiteX321" fmla="*/ 1174652 w 9428673"/>
              <a:gd name="connsiteY321" fmla="*/ 73952 h 6316382"/>
              <a:gd name="connsiteX322" fmla="*/ 1182033 w 9428673"/>
              <a:gd name="connsiteY322" fmla="*/ 84900 h 6316382"/>
              <a:gd name="connsiteX323" fmla="*/ 1189418 w 9428673"/>
              <a:gd name="connsiteY323" fmla="*/ 73948 h 6316382"/>
              <a:gd name="connsiteX324" fmla="*/ 1367944 w 9428673"/>
              <a:gd name="connsiteY324" fmla="*/ 0 h 631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</a:cxnLst>
            <a:rect l="l" t="t" r="r" b="b"/>
            <a:pathLst>
              <a:path w="9428673" h="6316382">
                <a:moveTo>
                  <a:pt x="1367944" y="0"/>
                </a:moveTo>
                <a:cubicBezTo>
                  <a:pt x="1437662" y="0"/>
                  <a:pt x="1500780" y="28259"/>
                  <a:pt x="1546469" y="73948"/>
                </a:cubicBezTo>
                <a:lnTo>
                  <a:pt x="1553859" y="84908"/>
                </a:lnTo>
                <a:lnTo>
                  <a:pt x="1561246" y="73952"/>
                </a:lnTo>
                <a:cubicBezTo>
                  <a:pt x="1606935" y="28263"/>
                  <a:pt x="1670053" y="4"/>
                  <a:pt x="1739772" y="4"/>
                </a:cubicBezTo>
                <a:cubicBezTo>
                  <a:pt x="1809491" y="4"/>
                  <a:pt x="1872609" y="28263"/>
                  <a:pt x="1918299" y="73952"/>
                </a:cubicBezTo>
                <a:lnTo>
                  <a:pt x="1925678" y="84899"/>
                </a:lnTo>
                <a:lnTo>
                  <a:pt x="1933063" y="73948"/>
                </a:lnTo>
                <a:cubicBezTo>
                  <a:pt x="1978750" y="28259"/>
                  <a:pt x="2041869" y="0"/>
                  <a:pt x="2111588" y="0"/>
                </a:cubicBezTo>
                <a:cubicBezTo>
                  <a:pt x="2181305" y="0"/>
                  <a:pt x="2244426" y="28259"/>
                  <a:pt x="2290113" y="73948"/>
                </a:cubicBezTo>
                <a:lnTo>
                  <a:pt x="2297502" y="84909"/>
                </a:lnTo>
                <a:lnTo>
                  <a:pt x="2304890" y="73952"/>
                </a:lnTo>
                <a:cubicBezTo>
                  <a:pt x="2350580" y="28263"/>
                  <a:pt x="2413698" y="4"/>
                  <a:pt x="2483416" y="4"/>
                </a:cubicBezTo>
                <a:cubicBezTo>
                  <a:pt x="2553135" y="4"/>
                  <a:pt x="2616254" y="28263"/>
                  <a:pt x="2661942" y="73952"/>
                </a:cubicBezTo>
                <a:lnTo>
                  <a:pt x="2669324" y="84899"/>
                </a:lnTo>
                <a:lnTo>
                  <a:pt x="2676707" y="73948"/>
                </a:lnTo>
                <a:cubicBezTo>
                  <a:pt x="2722394" y="28259"/>
                  <a:pt x="2785514" y="0"/>
                  <a:pt x="2855232" y="0"/>
                </a:cubicBezTo>
                <a:cubicBezTo>
                  <a:pt x="2924950" y="0"/>
                  <a:pt x="2988068" y="28259"/>
                  <a:pt x="3033757" y="73948"/>
                </a:cubicBezTo>
                <a:lnTo>
                  <a:pt x="3041148" y="84910"/>
                </a:lnTo>
                <a:lnTo>
                  <a:pt x="3048537" y="73951"/>
                </a:lnTo>
                <a:cubicBezTo>
                  <a:pt x="3094225" y="28263"/>
                  <a:pt x="3157344" y="4"/>
                  <a:pt x="3227062" y="4"/>
                </a:cubicBezTo>
                <a:cubicBezTo>
                  <a:pt x="3296781" y="4"/>
                  <a:pt x="3359899" y="28263"/>
                  <a:pt x="3405587" y="73951"/>
                </a:cubicBezTo>
                <a:lnTo>
                  <a:pt x="3412968" y="84899"/>
                </a:lnTo>
                <a:lnTo>
                  <a:pt x="3420351" y="73948"/>
                </a:lnTo>
                <a:cubicBezTo>
                  <a:pt x="3466040" y="28259"/>
                  <a:pt x="3529159" y="0"/>
                  <a:pt x="3598877" y="0"/>
                </a:cubicBezTo>
                <a:cubicBezTo>
                  <a:pt x="3668595" y="0"/>
                  <a:pt x="3731714" y="28259"/>
                  <a:pt x="3777402" y="73948"/>
                </a:cubicBezTo>
                <a:lnTo>
                  <a:pt x="3784793" y="84909"/>
                </a:lnTo>
                <a:lnTo>
                  <a:pt x="3792180" y="73951"/>
                </a:lnTo>
                <a:cubicBezTo>
                  <a:pt x="3837869" y="28263"/>
                  <a:pt x="3900987" y="4"/>
                  <a:pt x="3970705" y="4"/>
                </a:cubicBezTo>
                <a:cubicBezTo>
                  <a:pt x="4040415" y="4"/>
                  <a:pt x="4103531" y="28263"/>
                  <a:pt x="4149219" y="73951"/>
                </a:cubicBezTo>
                <a:lnTo>
                  <a:pt x="4156603" y="84903"/>
                </a:lnTo>
                <a:lnTo>
                  <a:pt x="4163989" y="73948"/>
                </a:lnTo>
                <a:cubicBezTo>
                  <a:pt x="4209678" y="28259"/>
                  <a:pt x="4272796" y="0"/>
                  <a:pt x="4342515" y="0"/>
                </a:cubicBezTo>
                <a:cubicBezTo>
                  <a:pt x="4412233" y="0"/>
                  <a:pt x="4475352" y="28259"/>
                  <a:pt x="4521040" y="73948"/>
                </a:cubicBezTo>
                <a:lnTo>
                  <a:pt x="4528427" y="84904"/>
                </a:lnTo>
                <a:lnTo>
                  <a:pt x="4535811" y="73951"/>
                </a:lnTo>
                <a:cubicBezTo>
                  <a:pt x="4581500" y="28263"/>
                  <a:pt x="4644618" y="4"/>
                  <a:pt x="4714337" y="4"/>
                </a:cubicBezTo>
                <a:cubicBezTo>
                  <a:pt x="4784055" y="4"/>
                  <a:pt x="4847174" y="28263"/>
                  <a:pt x="4892862" y="73951"/>
                </a:cubicBezTo>
                <a:lnTo>
                  <a:pt x="4900247" y="84904"/>
                </a:lnTo>
                <a:lnTo>
                  <a:pt x="4907633" y="73948"/>
                </a:lnTo>
                <a:cubicBezTo>
                  <a:pt x="4953322" y="28259"/>
                  <a:pt x="5016440" y="0"/>
                  <a:pt x="5086159" y="0"/>
                </a:cubicBezTo>
                <a:cubicBezTo>
                  <a:pt x="5155877" y="0"/>
                  <a:pt x="5218996" y="28259"/>
                  <a:pt x="5264684" y="73948"/>
                </a:cubicBezTo>
                <a:lnTo>
                  <a:pt x="5272071" y="84904"/>
                </a:lnTo>
                <a:lnTo>
                  <a:pt x="5279456" y="73951"/>
                </a:lnTo>
                <a:cubicBezTo>
                  <a:pt x="5325145" y="28263"/>
                  <a:pt x="5388263" y="4"/>
                  <a:pt x="5457982" y="4"/>
                </a:cubicBezTo>
                <a:cubicBezTo>
                  <a:pt x="5527700" y="4"/>
                  <a:pt x="5590818" y="28263"/>
                  <a:pt x="5636507" y="73951"/>
                </a:cubicBezTo>
                <a:lnTo>
                  <a:pt x="5643892" y="84904"/>
                </a:lnTo>
                <a:lnTo>
                  <a:pt x="5651278" y="73948"/>
                </a:lnTo>
                <a:cubicBezTo>
                  <a:pt x="5696967" y="28259"/>
                  <a:pt x="5760085" y="0"/>
                  <a:pt x="5829804" y="0"/>
                </a:cubicBezTo>
                <a:cubicBezTo>
                  <a:pt x="5899522" y="0"/>
                  <a:pt x="5962640" y="28259"/>
                  <a:pt x="6008329" y="73948"/>
                </a:cubicBezTo>
                <a:lnTo>
                  <a:pt x="6015716" y="84904"/>
                </a:lnTo>
                <a:lnTo>
                  <a:pt x="6023100" y="73951"/>
                </a:lnTo>
                <a:cubicBezTo>
                  <a:pt x="6068789" y="28263"/>
                  <a:pt x="6131907" y="3"/>
                  <a:pt x="6201626" y="3"/>
                </a:cubicBezTo>
                <a:cubicBezTo>
                  <a:pt x="6271344" y="3"/>
                  <a:pt x="6334462" y="28263"/>
                  <a:pt x="6380151" y="73951"/>
                </a:cubicBezTo>
                <a:lnTo>
                  <a:pt x="6387535" y="84904"/>
                </a:lnTo>
                <a:lnTo>
                  <a:pt x="6394922" y="73947"/>
                </a:lnTo>
                <a:cubicBezTo>
                  <a:pt x="6440611" y="28259"/>
                  <a:pt x="6503729" y="0"/>
                  <a:pt x="6573448" y="0"/>
                </a:cubicBezTo>
                <a:cubicBezTo>
                  <a:pt x="6643166" y="0"/>
                  <a:pt x="6706284" y="28259"/>
                  <a:pt x="6751973" y="73947"/>
                </a:cubicBezTo>
                <a:lnTo>
                  <a:pt x="6759360" y="84904"/>
                </a:lnTo>
                <a:lnTo>
                  <a:pt x="6766744" y="73951"/>
                </a:lnTo>
                <a:cubicBezTo>
                  <a:pt x="6812433" y="28262"/>
                  <a:pt x="6875551" y="3"/>
                  <a:pt x="6945270" y="3"/>
                </a:cubicBezTo>
                <a:cubicBezTo>
                  <a:pt x="7014988" y="3"/>
                  <a:pt x="7078106" y="28262"/>
                  <a:pt x="7123795" y="73951"/>
                </a:cubicBezTo>
                <a:lnTo>
                  <a:pt x="7131180" y="84904"/>
                </a:lnTo>
                <a:lnTo>
                  <a:pt x="7138567" y="73947"/>
                </a:lnTo>
                <a:cubicBezTo>
                  <a:pt x="7184256" y="28259"/>
                  <a:pt x="7247374" y="0"/>
                  <a:pt x="7317093" y="0"/>
                </a:cubicBezTo>
                <a:cubicBezTo>
                  <a:pt x="7386811" y="0"/>
                  <a:pt x="7449929" y="28259"/>
                  <a:pt x="7495618" y="73947"/>
                </a:cubicBezTo>
                <a:lnTo>
                  <a:pt x="7503005" y="84903"/>
                </a:lnTo>
                <a:lnTo>
                  <a:pt x="7510389" y="73951"/>
                </a:lnTo>
                <a:cubicBezTo>
                  <a:pt x="7556078" y="28262"/>
                  <a:pt x="7619196" y="3"/>
                  <a:pt x="7688915" y="3"/>
                </a:cubicBezTo>
                <a:cubicBezTo>
                  <a:pt x="7758633" y="3"/>
                  <a:pt x="7821751" y="28262"/>
                  <a:pt x="7867440" y="73951"/>
                </a:cubicBezTo>
                <a:lnTo>
                  <a:pt x="7874825" y="84903"/>
                </a:lnTo>
                <a:lnTo>
                  <a:pt x="7882211" y="73947"/>
                </a:lnTo>
                <a:cubicBezTo>
                  <a:pt x="7927900" y="28259"/>
                  <a:pt x="7991018" y="0"/>
                  <a:pt x="8060737" y="0"/>
                </a:cubicBezTo>
                <a:cubicBezTo>
                  <a:pt x="8130455" y="0"/>
                  <a:pt x="8193574" y="28259"/>
                  <a:pt x="8239262" y="73947"/>
                </a:cubicBezTo>
                <a:lnTo>
                  <a:pt x="8246649" y="84903"/>
                </a:lnTo>
                <a:lnTo>
                  <a:pt x="8254034" y="73951"/>
                </a:lnTo>
                <a:cubicBezTo>
                  <a:pt x="8299722" y="28262"/>
                  <a:pt x="8362841" y="3"/>
                  <a:pt x="8432559" y="3"/>
                </a:cubicBezTo>
                <a:cubicBezTo>
                  <a:pt x="8502278" y="3"/>
                  <a:pt x="8565396" y="28262"/>
                  <a:pt x="8611084" y="73951"/>
                </a:cubicBezTo>
                <a:lnTo>
                  <a:pt x="8618469" y="84903"/>
                </a:lnTo>
                <a:lnTo>
                  <a:pt x="8625856" y="73947"/>
                </a:lnTo>
                <a:cubicBezTo>
                  <a:pt x="8671544" y="28259"/>
                  <a:pt x="8734663" y="0"/>
                  <a:pt x="8804381" y="0"/>
                </a:cubicBezTo>
                <a:cubicBezTo>
                  <a:pt x="8874099" y="0"/>
                  <a:pt x="8937218" y="28259"/>
                  <a:pt x="8982906" y="73947"/>
                </a:cubicBezTo>
                <a:lnTo>
                  <a:pt x="8990292" y="84901"/>
                </a:lnTo>
                <a:lnTo>
                  <a:pt x="8997675" y="73951"/>
                </a:lnTo>
                <a:cubicBezTo>
                  <a:pt x="9043363" y="28262"/>
                  <a:pt x="9106482" y="3"/>
                  <a:pt x="9176200" y="3"/>
                </a:cubicBezTo>
                <a:cubicBezTo>
                  <a:pt x="9315637" y="3"/>
                  <a:pt x="9428673" y="113039"/>
                  <a:pt x="9428673" y="252476"/>
                </a:cubicBezTo>
                <a:cubicBezTo>
                  <a:pt x="9428673" y="322194"/>
                  <a:pt x="9400414" y="385313"/>
                  <a:pt x="9354725" y="431001"/>
                </a:cubicBezTo>
                <a:lnTo>
                  <a:pt x="9350992" y="434082"/>
                </a:lnTo>
                <a:lnTo>
                  <a:pt x="9354725" y="437162"/>
                </a:lnTo>
                <a:cubicBezTo>
                  <a:pt x="9400414" y="482850"/>
                  <a:pt x="9428673" y="545969"/>
                  <a:pt x="9428673" y="615687"/>
                </a:cubicBezTo>
                <a:cubicBezTo>
                  <a:pt x="9428673" y="685406"/>
                  <a:pt x="9400414" y="748524"/>
                  <a:pt x="9354725" y="794212"/>
                </a:cubicBezTo>
                <a:lnTo>
                  <a:pt x="9350987" y="797297"/>
                </a:lnTo>
                <a:lnTo>
                  <a:pt x="9354725" y="800381"/>
                </a:lnTo>
                <a:cubicBezTo>
                  <a:pt x="9400414" y="846070"/>
                  <a:pt x="9428673" y="909189"/>
                  <a:pt x="9428673" y="978907"/>
                </a:cubicBezTo>
                <a:cubicBezTo>
                  <a:pt x="9428673" y="1048626"/>
                  <a:pt x="9400414" y="1111744"/>
                  <a:pt x="9354725" y="1157433"/>
                </a:cubicBezTo>
                <a:lnTo>
                  <a:pt x="9350992" y="1160513"/>
                </a:lnTo>
                <a:lnTo>
                  <a:pt x="9354725" y="1163593"/>
                </a:lnTo>
                <a:cubicBezTo>
                  <a:pt x="9400414" y="1209282"/>
                  <a:pt x="9428673" y="1272400"/>
                  <a:pt x="9428673" y="1342118"/>
                </a:cubicBezTo>
                <a:cubicBezTo>
                  <a:pt x="9428673" y="1411837"/>
                  <a:pt x="9400414" y="1474955"/>
                  <a:pt x="9354725" y="1520644"/>
                </a:cubicBezTo>
                <a:lnTo>
                  <a:pt x="9350987" y="1523728"/>
                </a:lnTo>
                <a:lnTo>
                  <a:pt x="9354725" y="1526813"/>
                </a:lnTo>
                <a:cubicBezTo>
                  <a:pt x="9400414" y="1572501"/>
                  <a:pt x="9428673" y="1635620"/>
                  <a:pt x="9428673" y="1705338"/>
                </a:cubicBezTo>
                <a:cubicBezTo>
                  <a:pt x="9428673" y="1775056"/>
                  <a:pt x="9400414" y="1838174"/>
                  <a:pt x="9354725" y="1883862"/>
                </a:cubicBezTo>
                <a:lnTo>
                  <a:pt x="9350992" y="1886943"/>
                </a:lnTo>
                <a:lnTo>
                  <a:pt x="9354725" y="1890024"/>
                </a:lnTo>
                <a:cubicBezTo>
                  <a:pt x="9400414" y="1935713"/>
                  <a:pt x="9428673" y="1998833"/>
                  <a:pt x="9428673" y="2068549"/>
                </a:cubicBezTo>
                <a:cubicBezTo>
                  <a:pt x="9428673" y="2138267"/>
                  <a:pt x="9400414" y="2201386"/>
                  <a:pt x="9354725" y="2247074"/>
                </a:cubicBezTo>
                <a:lnTo>
                  <a:pt x="9350988" y="2250157"/>
                </a:lnTo>
                <a:lnTo>
                  <a:pt x="9354725" y="2253241"/>
                </a:lnTo>
                <a:cubicBezTo>
                  <a:pt x="9400414" y="2298928"/>
                  <a:pt x="9428673" y="2362047"/>
                  <a:pt x="9428673" y="2431767"/>
                </a:cubicBezTo>
                <a:cubicBezTo>
                  <a:pt x="9428673" y="2501485"/>
                  <a:pt x="9400414" y="2564604"/>
                  <a:pt x="9354725" y="2610292"/>
                </a:cubicBezTo>
                <a:lnTo>
                  <a:pt x="9350991" y="2613373"/>
                </a:lnTo>
                <a:lnTo>
                  <a:pt x="9354725" y="2616454"/>
                </a:lnTo>
                <a:cubicBezTo>
                  <a:pt x="9400414" y="2662142"/>
                  <a:pt x="9428673" y="2725261"/>
                  <a:pt x="9428673" y="2794979"/>
                </a:cubicBezTo>
                <a:cubicBezTo>
                  <a:pt x="9428673" y="2864697"/>
                  <a:pt x="9400414" y="2927815"/>
                  <a:pt x="9354725" y="2973503"/>
                </a:cubicBezTo>
                <a:lnTo>
                  <a:pt x="9350990" y="2976586"/>
                </a:lnTo>
                <a:lnTo>
                  <a:pt x="9354725" y="2979668"/>
                </a:lnTo>
                <a:cubicBezTo>
                  <a:pt x="9400414" y="3025357"/>
                  <a:pt x="9428673" y="3088474"/>
                  <a:pt x="9428673" y="3158193"/>
                </a:cubicBezTo>
                <a:cubicBezTo>
                  <a:pt x="9428673" y="3227911"/>
                  <a:pt x="9400414" y="3291030"/>
                  <a:pt x="9354725" y="3336718"/>
                </a:cubicBezTo>
                <a:lnTo>
                  <a:pt x="9350989" y="3339801"/>
                </a:lnTo>
                <a:lnTo>
                  <a:pt x="9354725" y="3342884"/>
                </a:lnTo>
                <a:cubicBezTo>
                  <a:pt x="9400414" y="3388572"/>
                  <a:pt x="9428673" y="3451690"/>
                  <a:pt x="9428673" y="3521409"/>
                </a:cubicBezTo>
                <a:cubicBezTo>
                  <a:pt x="9428673" y="3591127"/>
                  <a:pt x="9400414" y="3654246"/>
                  <a:pt x="9354725" y="3699934"/>
                </a:cubicBezTo>
                <a:lnTo>
                  <a:pt x="9350990" y="3703016"/>
                </a:lnTo>
                <a:lnTo>
                  <a:pt x="9354725" y="3706098"/>
                </a:lnTo>
                <a:cubicBezTo>
                  <a:pt x="9400414" y="3751787"/>
                  <a:pt x="9428673" y="3814905"/>
                  <a:pt x="9428673" y="3884624"/>
                </a:cubicBezTo>
                <a:cubicBezTo>
                  <a:pt x="9428673" y="3954342"/>
                  <a:pt x="9400414" y="4017461"/>
                  <a:pt x="9354725" y="4063149"/>
                </a:cubicBezTo>
                <a:lnTo>
                  <a:pt x="9350989" y="4066232"/>
                </a:lnTo>
                <a:lnTo>
                  <a:pt x="9354725" y="4069314"/>
                </a:lnTo>
                <a:cubicBezTo>
                  <a:pt x="9400414" y="4115003"/>
                  <a:pt x="9428673" y="4178121"/>
                  <a:pt x="9428673" y="4247840"/>
                </a:cubicBezTo>
                <a:cubicBezTo>
                  <a:pt x="9428673" y="4317558"/>
                  <a:pt x="9400414" y="4380677"/>
                  <a:pt x="9354725" y="4426365"/>
                </a:cubicBezTo>
                <a:lnTo>
                  <a:pt x="9350990" y="4429447"/>
                </a:lnTo>
                <a:lnTo>
                  <a:pt x="9354725" y="4432529"/>
                </a:lnTo>
                <a:cubicBezTo>
                  <a:pt x="9400414" y="4478218"/>
                  <a:pt x="9428673" y="4541336"/>
                  <a:pt x="9428673" y="4611055"/>
                </a:cubicBezTo>
                <a:cubicBezTo>
                  <a:pt x="9428673" y="4680773"/>
                  <a:pt x="9400414" y="4743891"/>
                  <a:pt x="9354725" y="4789580"/>
                </a:cubicBezTo>
                <a:lnTo>
                  <a:pt x="9350989" y="4792663"/>
                </a:lnTo>
                <a:lnTo>
                  <a:pt x="9354725" y="4795745"/>
                </a:lnTo>
                <a:cubicBezTo>
                  <a:pt x="9400414" y="4841434"/>
                  <a:pt x="9428673" y="4904552"/>
                  <a:pt x="9428673" y="4974271"/>
                </a:cubicBezTo>
                <a:cubicBezTo>
                  <a:pt x="9428673" y="5043989"/>
                  <a:pt x="9400414" y="5107107"/>
                  <a:pt x="9354725" y="5152796"/>
                </a:cubicBezTo>
                <a:lnTo>
                  <a:pt x="9350990" y="5155878"/>
                </a:lnTo>
                <a:lnTo>
                  <a:pt x="9354725" y="5158960"/>
                </a:lnTo>
                <a:cubicBezTo>
                  <a:pt x="9400414" y="5204649"/>
                  <a:pt x="9428673" y="5267767"/>
                  <a:pt x="9428673" y="5337486"/>
                </a:cubicBezTo>
                <a:cubicBezTo>
                  <a:pt x="9428673" y="5407204"/>
                  <a:pt x="9400414" y="5470323"/>
                  <a:pt x="9354725" y="5516011"/>
                </a:cubicBezTo>
                <a:lnTo>
                  <a:pt x="9350990" y="5519093"/>
                </a:lnTo>
                <a:lnTo>
                  <a:pt x="9354725" y="5522175"/>
                </a:lnTo>
                <a:cubicBezTo>
                  <a:pt x="9400414" y="5567864"/>
                  <a:pt x="9428673" y="5630982"/>
                  <a:pt x="9428673" y="5700701"/>
                </a:cubicBezTo>
                <a:cubicBezTo>
                  <a:pt x="9428673" y="5770419"/>
                  <a:pt x="9400414" y="5833538"/>
                  <a:pt x="9354725" y="5879227"/>
                </a:cubicBezTo>
                <a:lnTo>
                  <a:pt x="9350994" y="5882305"/>
                </a:lnTo>
                <a:lnTo>
                  <a:pt x="9354725" y="5885384"/>
                </a:lnTo>
                <a:cubicBezTo>
                  <a:pt x="9400414" y="5931073"/>
                  <a:pt x="9428673" y="5994191"/>
                  <a:pt x="9428673" y="6063909"/>
                </a:cubicBezTo>
                <a:cubicBezTo>
                  <a:pt x="9428673" y="6203346"/>
                  <a:pt x="9315637" y="6316382"/>
                  <a:pt x="9176200" y="6316382"/>
                </a:cubicBezTo>
                <a:cubicBezTo>
                  <a:pt x="9106482" y="6316382"/>
                  <a:pt x="9043363" y="6288123"/>
                  <a:pt x="8997675" y="6242435"/>
                </a:cubicBezTo>
                <a:lnTo>
                  <a:pt x="8990291" y="6231483"/>
                </a:lnTo>
                <a:lnTo>
                  <a:pt x="8982906" y="6242435"/>
                </a:lnTo>
                <a:cubicBezTo>
                  <a:pt x="8937218" y="6288123"/>
                  <a:pt x="8874099" y="6316382"/>
                  <a:pt x="8804381" y="6316382"/>
                </a:cubicBezTo>
                <a:cubicBezTo>
                  <a:pt x="8734662" y="6316382"/>
                  <a:pt x="8671544" y="6288123"/>
                  <a:pt x="8625856" y="6242435"/>
                </a:cubicBezTo>
                <a:lnTo>
                  <a:pt x="8618470" y="6231480"/>
                </a:lnTo>
                <a:lnTo>
                  <a:pt x="8611084" y="6242435"/>
                </a:lnTo>
                <a:cubicBezTo>
                  <a:pt x="8565396" y="6288123"/>
                  <a:pt x="8502278" y="6316382"/>
                  <a:pt x="8432559" y="6316382"/>
                </a:cubicBezTo>
                <a:cubicBezTo>
                  <a:pt x="8362841" y="6316382"/>
                  <a:pt x="8299722" y="6288123"/>
                  <a:pt x="8254034" y="6242435"/>
                </a:cubicBezTo>
                <a:lnTo>
                  <a:pt x="8246648" y="6231480"/>
                </a:lnTo>
                <a:lnTo>
                  <a:pt x="8239262" y="6242435"/>
                </a:lnTo>
                <a:cubicBezTo>
                  <a:pt x="8193574" y="6288123"/>
                  <a:pt x="8130455" y="6316382"/>
                  <a:pt x="8060737" y="6316382"/>
                </a:cubicBezTo>
                <a:cubicBezTo>
                  <a:pt x="7991018" y="6316382"/>
                  <a:pt x="7927900" y="6288123"/>
                  <a:pt x="7882211" y="6242435"/>
                </a:cubicBezTo>
                <a:lnTo>
                  <a:pt x="7874826" y="6231480"/>
                </a:lnTo>
                <a:lnTo>
                  <a:pt x="7867440" y="6242435"/>
                </a:lnTo>
                <a:cubicBezTo>
                  <a:pt x="7821751" y="6288123"/>
                  <a:pt x="7758633" y="6316382"/>
                  <a:pt x="7688915" y="6316382"/>
                </a:cubicBezTo>
                <a:cubicBezTo>
                  <a:pt x="7619196" y="6316382"/>
                  <a:pt x="7556078" y="6288123"/>
                  <a:pt x="7510389" y="6242435"/>
                </a:cubicBezTo>
                <a:lnTo>
                  <a:pt x="7503004" y="6231480"/>
                </a:lnTo>
                <a:lnTo>
                  <a:pt x="7495618" y="6242435"/>
                </a:lnTo>
                <a:cubicBezTo>
                  <a:pt x="7449929" y="6288123"/>
                  <a:pt x="7386811" y="6316382"/>
                  <a:pt x="7317093" y="6316382"/>
                </a:cubicBezTo>
                <a:cubicBezTo>
                  <a:pt x="7247374" y="6316382"/>
                  <a:pt x="7184256" y="6288123"/>
                  <a:pt x="7138567" y="6242435"/>
                </a:cubicBezTo>
                <a:lnTo>
                  <a:pt x="7131181" y="6231480"/>
                </a:lnTo>
                <a:lnTo>
                  <a:pt x="7123795" y="6242435"/>
                </a:lnTo>
                <a:cubicBezTo>
                  <a:pt x="7078106" y="6288123"/>
                  <a:pt x="7014988" y="6316382"/>
                  <a:pt x="6945270" y="6316382"/>
                </a:cubicBezTo>
                <a:cubicBezTo>
                  <a:pt x="6875551" y="6316382"/>
                  <a:pt x="6812433" y="6288123"/>
                  <a:pt x="6766744" y="6242435"/>
                </a:cubicBezTo>
                <a:lnTo>
                  <a:pt x="6759359" y="6231480"/>
                </a:lnTo>
                <a:lnTo>
                  <a:pt x="6751973" y="6242435"/>
                </a:lnTo>
                <a:cubicBezTo>
                  <a:pt x="6706284" y="6288123"/>
                  <a:pt x="6643166" y="6316382"/>
                  <a:pt x="6573448" y="6316382"/>
                </a:cubicBezTo>
                <a:cubicBezTo>
                  <a:pt x="6503729" y="6316382"/>
                  <a:pt x="6440611" y="6288123"/>
                  <a:pt x="6394922" y="6242435"/>
                </a:cubicBezTo>
                <a:lnTo>
                  <a:pt x="6387537" y="6231480"/>
                </a:lnTo>
                <a:lnTo>
                  <a:pt x="6380151" y="6242435"/>
                </a:lnTo>
                <a:cubicBezTo>
                  <a:pt x="6334462" y="6288123"/>
                  <a:pt x="6271344" y="6316382"/>
                  <a:pt x="6201626" y="6316382"/>
                </a:cubicBezTo>
                <a:cubicBezTo>
                  <a:pt x="6131907" y="6316382"/>
                  <a:pt x="6068789" y="6288123"/>
                  <a:pt x="6023100" y="6242435"/>
                </a:cubicBezTo>
                <a:lnTo>
                  <a:pt x="6015715" y="6231480"/>
                </a:lnTo>
                <a:lnTo>
                  <a:pt x="6008329" y="6242435"/>
                </a:lnTo>
                <a:cubicBezTo>
                  <a:pt x="5962640" y="6288123"/>
                  <a:pt x="5899522" y="6316382"/>
                  <a:pt x="5829804" y="6316382"/>
                </a:cubicBezTo>
                <a:cubicBezTo>
                  <a:pt x="5760085" y="6316382"/>
                  <a:pt x="5696967" y="6288123"/>
                  <a:pt x="5651278" y="6242435"/>
                </a:cubicBezTo>
                <a:lnTo>
                  <a:pt x="5643893" y="6231480"/>
                </a:lnTo>
                <a:lnTo>
                  <a:pt x="5636507" y="6242435"/>
                </a:lnTo>
                <a:cubicBezTo>
                  <a:pt x="5590818" y="6288123"/>
                  <a:pt x="5527700" y="6316382"/>
                  <a:pt x="5457982" y="6316382"/>
                </a:cubicBezTo>
                <a:cubicBezTo>
                  <a:pt x="5388263" y="6316382"/>
                  <a:pt x="5325145" y="6288123"/>
                  <a:pt x="5279456" y="6242435"/>
                </a:cubicBezTo>
                <a:lnTo>
                  <a:pt x="5272070" y="6231480"/>
                </a:lnTo>
                <a:lnTo>
                  <a:pt x="5264684" y="6242435"/>
                </a:lnTo>
                <a:cubicBezTo>
                  <a:pt x="5218996" y="6288123"/>
                  <a:pt x="5155877" y="6316382"/>
                  <a:pt x="5086159" y="6316382"/>
                </a:cubicBezTo>
                <a:cubicBezTo>
                  <a:pt x="5016440" y="6316382"/>
                  <a:pt x="4953322" y="6288123"/>
                  <a:pt x="4907633" y="6242435"/>
                </a:cubicBezTo>
                <a:lnTo>
                  <a:pt x="4900248" y="6231480"/>
                </a:lnTo>
                <a:lnTo>
                  <a:pt x="4892862" y="6242435"/>
                </a:lnTo>
                <a:cubicBezTo>
                  <a:pt x="4847174" y="6288123"/>
                  <a:pt x="4784055" y="6316382"/>
                  <a:pt x="4714337" y="6316382"/>
                </a:cubicBezTo>
                <a:cubicBezTo>
                  <a:pt x="4644618" y="6316382"/>
                  <a:pt x="4581500" y="6288123"/>
                  <a:pt x="4535811" y="6242435"/>
                </a:cubicBezTo>
                <a:lnTo>
                  <a:pt x="4528426" y="6231480"/>
                </a:lnTo>
                <a:lnTo>
                  <a:pt x="4521040" y="6242435"/>
                </a:lnTo>
                <a:cubicBezTo>
                  <a:pt x="4475352" y="6288123"/>
                  <a:pt x="4412233" y="6316382"/>
                  <a:pt x="4342515" y="6316382"/>
                </a:cubicBezTo>
                <a:cubicBezTo>
                  <a:pt x="4272796" y="6316382"/>
                  <a:pt x="4209678" y="6288123"/>
                  <a:pt x="4163989" y="6242435"/>
                </a:cubicBezTo>
                <a:lnTo>
                  <a:pt x="4156604" y="6231481"/>
                </a:lnTo>
                <a:lnTo>
                  <a:pt x="4149219" y="6242435"/>
                </a:lnTo>
                <a:cubicBezTo>
                  <a:pt x="4103532" y="6288123"/>
                  <a:pt x="4040416" y="6316382"/>
                  <a:pt x="3970703" y="6316382"/>
                </a:cubicBezTo>
                <a:cubicBezTo>
                  <a:pt x="3900984" y="6316382"/>
                  <a:pt x="3837866" y="6288123"/>
                  <a:pt x="3792177" y="6242435"/>
                </a:cubicBezTo>
                <a:lnTo>
                  <a:pt x="3784787" y="6231474"/>
                </a:lnTo>
                <a:lnTo>
                  <a:pt x="3777398" y="6242435"/>
                </a:lnTo>
                <a:cubicBezTo>
                  <a:pt x="3731709" y="6288123"/>
                  <a:pt x="3668591" y="6316382"/>
                  <a:pt x="3598872" y="6316382"/>
                </a:cubicBezTo>
                <a:cubicBezTo>
                  <a:pt x="3529154" y="6316382"/>
                  <a:pt x="3466035" y="6288123"/>
                  <a:pt x="3420346" y="6242435"/>
                </a:cubicBezTo>
                <a:lnTo>
                  <a:pt x="3412965" y="6231487"/>
                </a:lnTo>
                <a:lnTo>
                  <a:pt x="3405584" y="6242435"/>
                </a:lnTo>
                <a:cubicBezTo>
                  <a:pt x="3359896" y="6288123"/>
                  <a:pt x="3296778" y="6316382"/>
                  <a:pt x="3227059" y="6316382"/>
                </a:cubicBezTo>
                <a:cubicBezTo>
                  <a:pt x="3157341" y="6316382"/>
                  <a:pt x="3094222" y="6288123"/>
                  <a:pt x="3048533" y="6242435"/>
                </a:cubicBezTo>
                <a:lnTo>
                  <a:pt x="3041143" y="6231473"/>
                </a:lnTo>
                <a:lnTo>
                  <a:pt x="3033752" y="6242435"/>
                </a:lnTo>
                <a:cubicBezTo>
                  <a:pt x="2988063" y="6288123"/>
                  <a:pt x="2924945" y="6316382"/>
                  <a:pt x="2855227" y="6316382"/>
                </a:cubicBezTo>
                <a:cubicBezTo>
                  <a:pt x="2785509" y="6316382"/>
                  <a:pt x="2722391" y="6288123"/>
                  <a:pt x="2676702" y="6242435"/>
                </a:cubicBezTo>
                <a:lnTo>
                  <a:pt x="2669321" y="6231487"/>
                </a:lnTo>
                <a:lnTo>
                  <a:pt x="2661939" y="6242435"/>
                </a:lnTo>
                <a:cubicBezTo>
                  <a:pt x="2616251" y="6288123"/>
                  <a:pt x="2553133" y="6316382"/>
                  <a:pt x="2483414" y="6316382"/>
                </a:cubicBezTo>
                <a:cubicBezTo>
                  <a:pt x="2413696" y="6316382"/>
                  <a:pt x="2350578" y="6288123"/>
                  <a:pt x="2304889" y="6242435"/>
                </a:cubicBezTo>
                <a:lnTo>
                  <a:pt x="2297499" y="6231474"/>
                </a:lnTo>
                <a:lnTo>
                  <a:pt x="2290109" y="6242435"/>
                </a:lnTo>
                <a:cubicBezTo>
                  <a:pt x="2244420" y="6288123"/>
                  <a:pt x="2181302" y="6316382"/>
                  <a:pt x="2111584" y="6316382"/>
                </a:cubicBezTo>
                <a:cubicBezTo>
                  <a:pt x="2041865" y="6316382"/>
                  <a:pt x="1978747" y="6288123"/>
                  <a:pt x="1933059" y="6242435"/>
                </a:cubicBezTo>
                <a:lnTo>
                  <a:pt x="1925677" y="6231487"/>
                </a:lnTo>
                <a:lnTo>
                  <a:pt x="1918296" y="6242435"/>
                </a:lnTo>
                <a:cubicBezTo>
                  <a:pt x="1872607" y="6288123"/>
                  <a:pt x="1809488" y="6316382"/>
                  <a:pt x="1739770" y="6316382"/>
                </a:cubicBezTo>
                <a:cubicBezTo>
                  <a:pt x="1670051" y="6316382"/>
                  <a:pt x="1606932" y="6288123"/>
                  <a:pt x="1561245" y="6242435"/>
                </a:cubicBezTo>
                <a:lnTo>
                  <a:pt x="1553854" y="6231474"/>
                </a:lnTo>
                <a:lnTo>
                  <a:pt x="1546465" y="6242435"/>
                </a:lnTo>
                <a:cubicBezTo>
                  <a:pt x="1500776" y="6288123"/>
                  <a:pt x="1437658" y="6316382"/>
                  <a:pt x="1367940" y="6316382"/>
                </a:cubicBezTo>
                <a:cubicBezTo>
                  <a:pt x="1298221" y="6316382"/>
                  <a:pt x="1235102" y="6288123"/>
                  <a:pt x="1189414" y="6242435"/>
                </a:cubicBezTo>
                <a:lnTo>
                  <a:pt x="1182031" y="6231485"/>
                </a:lnTo>
                <a:lnTo>
                  <a:pt x="1174649" y="6242435"/>
                </a:lnTo>
                <a:cubicBezTo>
                  <a:pt x="1128960" y="6288123"/>
                  <a:pt x="1065842" y="6316382"/>
                  <a:pt x="996123" y="6316382"/>
                </a:cubicBezTo>
                <a:cubicBezTo>
                  <a:pt x="926405" y="6316382"/>
                  <a:pt x="863286" y="6288123"/>
                  <a:pt x="817598" y="6242435"/>
                </a:cubicBezTo>
                <a:lnTo>
                  <a:pt x="810209" y="6231475"/>
                </a:lnTo>
                <a:lnTo>
                  <a:pt x="802820" y="6242435"/>
                </a:lnTo>
                <a:cubicBezTo>
                  <a:pt x="757131" y="6288123"/>
                  <a:pt x="694013" y="6316382"/>
                  <a:pt x="624294" y="6316382"/>
                </a:cubicBezTo>
                <a:cubicBezTo>
                  <a:pt x="554576" y="6316382"/>
                  <a:pt x="491458" y="6288123"/>
                  <a:pt x="445769" y="6242435"/>
                </a:cubicBezTo>
                <a:lnTo>
                  <a:pt x="438387" y="6231485"/>
                </a:lnTo>
                <a:lnTo>
                  <a:pt x="431005" y="6242435"/>
                </a:lnTo>
                <a:cubicBezTo>
                  <a:pt x="385316" y="6288123"/>
                  <a:pt x="322198" y="6316382"/>
                  <a:pt x="252479" y="6316382"/>
                </a:cubicBezTo>
                <a:cubicBezTo>
                  <a:pt x="113043" y="6316382"/>
                  <a:pt x="7" y="6203346"/>
                  <a:pt x="7" y="6063909"/>
                </a:cubicBezTo>
                <a:cubicBezTo>
                  <a:pt x="7" y="5994191"/>
                  <a:pt x="28266" y="5931073"/>
                  <a:pt x="73954" y="5885384"/>
                </a:cubicBezTo>
                <a:lnTo>
                  <a:pt x="77682" y="5882308"/>
                </a:lnTo>
                <a:lnTo>
                  <a:pt x="73947" y="5879227"/>
                </a:lnTo>
                <a:cubicBezTo>
                  <a:pt x="28259" y="5833538"/>
                  <a:pt x="0" y="5770419"/>
                  <a:pt x="0" y="5700701"/>
                </a:cubicBezTo>
                <a:cubicBezTo>
                  <a:pt x="0" y="5630982"/>
                  <a:pt x="28259" y="5567864"/>
                  <a:pt x="73947" y="5522175"/>
                </a:cubicBezTo>
                <a:lnTo>
                  <a:pt x="77685" y="5519092"/>
                </a:lnTo>
                <a:lnTo>
                  <a:pt x="73951" y="5516011"/>
                </a:lnTo>
                <a:cubicBezTo>
                  <a:pt x="28263" y="5470323"/>
                  <a:pt x="4" y="5407204"/>
                  <a:pt x="4" y="5337486"/>
                </a:cubicBezTo>
                <a:cubicBezTo>
                  <a:pt x="4" y="5267767"/>
                  <a:pt x="28263" y="5204649"/>
                  <a:pt x="73951" y="5158960"/>
                </a:cubicBezTo>
                <a:lnTo>
                  <a:pt x="77685" y="5155880"/>
                </a:lnTo>
                <a:lnTo>
                  <a:pt x="73948" y="5152796"/>
                </a:lnTo>
                <a:cubicBezTo>
                  <a:pt x="28259" y="5107108"/>
                  <a:pt x="0" y="5043989"/>
                  <a:pt x="0" y="4974271"/>
                </a:cubicBezTo>
                <a:cubicBezTo>
                  <a:pt x="0" y="4904552"/>
                  <a:pt x="28259" y="4841434"/>
                  <a:pt x="73948" y="4795745"/>
                </a:cubicBezTo>
                <a:lnTo>
                  <a:pt x="77686" y="4792661"/>
                </a:lnTo>
                <a:lnTo>
                  <a:pt x="73952" y="4789580"/>
                </a:lnTo>
                <a:cubicBezTo>
                  <a:pt x="28263" y="4743892"/>
                  <a:pt x="4" y="4680773"/>
                  <a:pt x="4" y="4611055"/>
                </a:cubicBezTo>
                <a:cubicBezTo>
                  <a:pt x="4" y="4541336"/>
                  <a:pt x="28263" y="4478218"/>
                  <a:pt x="73952" y="4432529"/>
                </a:cubicBezTo>
                <a:lnTo>
                  <a:pt x="77685" y="4429449"/>
                </a:lnTo>
                <a:lnTo>
                  <a:pt x="73948" y="4426365"/>
                </a:lnTo>
                <a:cubicBezTo>
                  <a:pt x="28259" y="4380677"/>
                  <a:pt x="0" y="4317558"/>
                  <a:pt x="0" y="4247840"/>
                </a:cubicBezTo>
                <a:cubicBezTo>
                  <a:pt x="0" y="4178121"/>
                  <a:pt x="28259" y="4115003"/>
                  <a:pt x="73948" y="4069314"/>
                </a:cubicBezTo>
                <a:lnTo>
                  <a:pt x="77686" y="4066230"/>
                </a:lnTo>
                <a:lnTo>
                  <a:pt x="73952" y="4063149"/>
                </a:lnTo>
                <a:cubicBezTo>
                  <a:pt x="28263" y="4017460"/>
                  <a:pt x="4" y="3954342"/>
                  <a:pt x="4" y="3884624"/>
                </a:cubicBezTo>
                <a:cubicBezTo>
                  <a:pt x="4" y="3814905"/>
                  <a:pt x="28263" y="3751787"/>
                  <a:pt x="73952" y="3706099"/>
                </a:cubicBezTo>
                <a:lnTo>
                  <a:pt x="77686" y="3703018"/>
                </a:lnTo>
                <a:lnTo>
                  <a:pt x="73948" y="3699934"/>
                </a:lnTo>
                <a:cubicBezTo>
                  <a:pt x="28260" y="3654246"/>
                  <a:pt x="1" y="3591127"/>
                  <a:pt x="1" y="3521409"/>
                </a:cubicBezTo>
                <a:cubicBezTo>
                  <a:pt x="1" y="3451690"/>
                  <a:pt x="28260" y="3388572"/>
                  <a:pt x="73948" y="3342883"/>
                </a:cubicBezTo>
                <a:lnTo>
                  <a:pt x="77686" y="3339799"/>
                </a:lnTo>
                <a:lnTo>
                  <a:pt x="73952" y="3336718"/>
                </a:lnTo>
                <a:cubicBezTo>
                  <a:pt x="28264" y="3291030"/>
                  <a:pt x="5" y="3227911"/>
                  <a:pt x="5" y="3158193"/>
                </a:cubicBezTo>
                <a:cubicBezTo>
                  <a:pt x="5" y="3088474"/>
                  <a:pt x="28264" y="3025357"/>
                  <a:pt x="73952" y="2979668"/>
                </a:cubicBezTo>
                <a:lnTo>
                  <a:pt x="77686" y="2976587"/>
                </a:lnTo>
                <a:lnTo>
                  <a:pt x="73949" y="2973503"/>
                </a:lnTo>
                <a:cubicBezTo>
                  <a:pt x="28260" y="2927815"/>
                  <a:pt x="1" y="2864697"/>
                  <a:pt x="1" y="2794979"/>
                </a:cubicBezTo>
                <a:cubicBezTo>
                  <a:pt x="1" y="2725261"/>
                  <a:pt x="28260" y="2662142"/>
                  <a:pt x="73949" y="2616454"/>
                </a:cubicBezTo>
                <a:lnTo>
                  <a:pt x="77685" y="2613371"/>
                </a:lnTo>
                <a:lnTo>
                  <a:pt x="73952" y="2610292"/>
                </a:lnTo>
                <a:cubicBezTo>
                  <a:pt x="28264" y="2564604"/>
                  <a:pt x="5" y="2501485"/>
                  <a:pt x="5" y="2431767"/>
                </a:cubicBezTo>
                <a:cubicBezTo>
                  <a:pt x="5" y="2362047"/>
                  <a:pt x="28264" y="2298930"/>
                  <a:pt x="73952" y="2253241"/>
                </a:cubicBezTo>
                <a:lnTo>
                  <a:pt x="77688" y="2250159"/>
                </a:lnTo>
                <a:lnTo>
                  <a:pt x="73949" y="2247075"/>
                </a:lnTo>
                <a:cubicBezTo>
                  <a:pt x="28260" y="2201386"/>
                  <a:pt x="1" y="2138267"/>
                  <a:pt x="1" y="2068550"/>
                </a:cubicBezTo>
                <a:cubicBezTo>
                  <a:pt x="1" y="1998834"/>
                  <a:pt x="28260" y="1935713"/>
                  <a:pt x="73949" y="1890024"/>
                </a:cubicBezTo>
                <a:lnTo>
                  <a:pt x="77686" y="1886940"/>
                </a:lnTo>
                <a:lnTo>
                  <a:pt x="73955" y="1883862"/>
                </a:lnTo>
                <a:cubicBezTo>
                  <a:pt x="28266" y="1838174"/>
                  <a:pt x="7" y="1775056"/>
                  <a:pt x="7" y="1705338"/>
                </a:cubicBezTo>
                <a:cubicBezTo>
                  <a:pt x="7" y="1635620"/>
                  <a:pt x="28266" y="1572501"/>
                  <a:pt x="73955" y="1526813"/>
                </a:cubicBezTo>
                <a:lnTo>
                  <a:pt x="77690" y="1523730"/>
                </a:lnTo>
                <a:lnTo>
                  <a:pt x="73949" y="1520644"/>
                </a:lnTo>
                <a:cubicBezTo>
                  <a:pt x="28260" y="1474955"/>
                  <a:pt x="2" y="1411837"/>
                  <a:pt x="2" y="1342118"/>
                </a:cubicBezTo>
                <a:cubicBezTo>
                  <a:pt x="2" y="1272400"/>
                  <a:pt x="28260" y="1209282"/>
                  <a:pt x="73949" y="1163593"/>
                </a:cubicBezTo>
                <a:lnTo>
                  <a:pt x="77685" y="1160511"/>
                </a:lnTo>
                <a:lnTo>
                  <a:pt x="73955" y="1157433"/>
                </a:lnTo>
                <a:cubicBezTo>
                  <a:pt x="28266" y="1111745"/>
                  <a:pt x="7" y="1048627"/>
                  <a:pt x="7" y="978908"/>
                </a:cubicBezTo>
                <a:cubicBezTo>
                  <a:pt x="7" y="909189"/>
                  <a:pt x="28266" y="846071"/>
                  <a:pt x="73955" y="800381"/>
                </a:cubicBezTo>
                <a:lnTo>
                  <a:pt x="77690" y="797299"/>
                </a:lnTo>
                <a:lnTo>
                  <a:pt x="73949" y="794212"/>
                </a:lnTo>
                <a:cubicBezTo>
                  <a:pt x="28261" y="748524"/>
                  <a:pt x="2" y="685406"/>
                  <a:pt x="2" y="615687"/>
                </a:cubicBezTo>
                <a:cubicBezTo>
                  <a:pt x="2" y="545969"/>
                  <a:pt x="28261" y="482850"/>
                  <a:pt x="73949" y="437162"/>
                </a:cubicBezTo>
                <a:lnTo>
                  <a:pt x="77686" y="434079"/>
                </a:lnTo>
                <a:lnTo>
                  <a:pt x="73957" y="431002"/>
                </a:lnTo>
                <a:cubicBezTo>
                  <a:pt x="28268" y="385314"/>
                  <a:pt x="9" y="322196"/>
                  <a:pt x="9" y="252477"/>
                </a:cubicBezTo>
                <a:cubicBezTo>
                  <a:pt x="9" y="113040"/>
                  <a:pt x="113045" y="4"/>
                  <a:pt x="252482" y="4"/>
                </a:cubicBezTo>
                <a:cubicBezTo>
                  <a:pt x="322200" y="4"/>
                  <a:pt x="385318" y="28263"/>
                  <a:pt x="431007" y="73952"/>
                </a:cubicBezTo>
                <a:lnTo>
                  <a:pt x="438389" y="84900"/>
                </a:lnTo>
                <a:lnTo>
                  <a:pt x="445773" y="73948"/>
                </a:lnTo>
                <a:cubicBezTo>
                  <a:pt x="491461" y="28260"/>
                  <a:pt x="554580" y="1"/>
                  <a:pt x="624298" y="1"/>
                </a:cubicBezTo>
                <a:cubicBezTo>
                  <a:pt x="694017" y="1"/>
                  <a:pt x="757135" y="28260"/>
                  <a:pt x="802824" y="73948"/>
                </a:cubicBezTo>
                <a:lnTo>
                  <a:pt x="810213" y="84908"/>
                </a:lnTo>
                <a:lnTo>
                  <a:pt x="817600" y="73952"/>
                </a:lnTo>
                <a:cubicBezTo>
                  <a:pt x="863289" y="28263"/>
                  <a:pt x="926407" y="4"/>
                  <a:pt x="996126" y="4"/>
                </a:cubicBezTo>
                <a:cubicBezTo>
                  <a:pt x="1065844" y="4"/>
                  <a:pt x="1128963" y="28263"/>
                  <a:pt x="1174652" y="73952"/>
                </a:cubicBezTo>
                <a:lnTo>
                  <a:pt x="1182033" y="84900"/>
                </a:lnTo>
                <a:lnTo>
                  <a:pt x="1189418" y="73948"/>
                </a:lnTo>
                <a:cubicBezTo>
                  <a:pt x="1235107" y="28259"/>
                  <a:pt x="1298225" y="0"/>
                  <a:pt x="1367944" y="0"/>
                </a:cubicBezTo>
                <a:close/>
              </a:path>
            </a:pathLst>
          </a:custGeom>
          <a:noFill/>
          <a:ln w="1270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1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CD1C5B3E-7F6F-4449-AAC1-1042C3E6BE21}"/>
              </a:ext>
            </a:extLst>
          </p:cNvPr>
          <p:cNvSpPr/>
          <p:nvPr/>
        </p:nvSpPr>
        <p:spPr>
          <a:xfrm>
            <a:off x="254479" y="254480"/>
            <a:ext cx="9397040" cy="6349038"/>
          </a:xfrm>
          <a:custGeom>
            <a:avLst/>
            <a:gdLst>
              <a:gd name="connsiteX0" fmla="*/ 4500117 w 9376909"/>
              <a:gd name="connsiteY0" fmla="*/ 0 h 6224003"/>
              <a:gd name="connsiteX1" fmla="*/ 4565656 w 9376909"/>
              <a:gd name="connsiteY1" fmla="*/ 13232 h 6224003"/>
              <a:gd name="connsiteX2" fmla="*/ 4594292 w 9376909"/>
              <a:gd name="connsiteY2" fmla="*/ 32539 h 6224003"/>
              <a:gd name="connsiteX3" fmla="*/ 4622915 w 9376909"/>
              <a:gd name="connsiteY3" fmla="*/ 13241 h 6224003"/>
              <a:gd name="connsiteX4" fmla="*/ 4688454 w 9376909"/>
              <a:gd name="connsiteY4" fmla="*/ 10 h 6224003"/>
              <a:gd name="connsiteX5" fmla="*/ 4753993 w 9376909"/>
              <a:gd name="connsiteY5" fmla="*/ 13241 h 6224003"/>
              <a:gd name="connsiteX6" fmla="*/ 4782617 w 9376909"/>
              <a:gd name="connsiteY6" fmla="*/ 32540 h 6224003"/>
              <a:gd name="connsiteX7" fmla="*/ 4811252 w 9376909"/>
              <a:gd name="connsiteY7" fmla="*/ 13234 h 6224003"/>
              <a:gd name="connsiteX8" fmla="*/ 4876791 w 9376909"/>
              <a:gd name="connsiteY8" fmla="*/ 3 h 6224003"/>
              <a:gd name="connsiteX9" fmla="*/ 4942329 w 9376909"/>
              <a:gd name="connsiteY9" fmla="*/ 13234 h 6224003"/>
              <a:gd name="connsiteX10" fmla="*/ 4970961 w 9376909"/>
              <a:gd name="connsiteY10" fmla="*/ 32538 h 6224003"/>
              <a:gd name="connsiteX11" fmla="*/ 4999588 w 9376909"/>
              <a:gd name="connsiteY11" fmla="*/ 13238 h 6224003"/>
              <a:gd name="connsiteX12" fmla="*/ 5065127 w 9376909"/>
              <a:gd name="connsiteY12" fmla="*/ 6 h 6224003"/>
              <a:gd name="connsiteX13" fmla="*/ 5130665 w 9376909"/>
              <a:gd name="connsiteY13" fmla="*/ 13238 h 6224003"/>
              <a:gd name="connsiteX14" fmla="*/ 5159291 w 9376909"/>
              <a:gd name="connsiteY14" fmla="*/ 32537 h 6224003"/>
              <a:gd name="connsiteX15" fmla="*/ 5187925 w 9376909"/>
              <a:gd name="connsiteY15" fmla="*/ 13232 h 6224003"/>
              <a:gd name="connsiteX16" fmla="*/ 5253464 w 9376909"/>
              <a:gd name="connsiteY16" fmla="*/ 0 h 6224003"/>
              <a:gd name="connsiteX17" fmla="*/ 5319002 w 9376909"/>
              <a:gd name="connsiteY17" fmla="*/ 13232 h 6224003"/>
              <a:gd name="connsiteX18" fmla="*/ 5347639 w 9376909"/>
              <a:gd name="connsiteY18" fmla="*/ 32539 h 6224003"/>
              <a:gd name="connsiteX19" fmla="*/ 5376262 w 9376909"/>
              <a:gd name="connsiteY19" fmla="*/ 13241 h 6224003"/>
              <a:gd name="connsiteX20" fmla="*/ 5441801 w 9376909"/>
              <a:gd name="connsiteY20" fmla="*/ 10 h 6224003"/>
              <a:gd name="connsiteX21" fmla="*/ 5507339 w 9376909"/>
              <a:gd name="connsiteY21" fmla="*/ 13241 h 6224003"/>
              <a:gd name="connsiteX22" fmla="*/ 5535963 w 9376909"/>
              <a:gd name="connsiteY22" fmla="*/ 32540 h 6224003"/>
              <a:gd name="connsiteX23" fmla="*/ 5564598 w 9376909"/>
              <a:gd name="connsiteY23" fmla="*/ 13234 h 6224003"/>
              <a:gd name="connsiteX24" fmla="*/ 5630137 w 9376909"/>
              <a:gd name="connsiteY24" fmla="*/ 2 h 6224003"/>
              <a:gd name="connsiteX25" fmla="*/ 5695675 w 9376909"/>
              <a:gd name="connsiteY25" fmla="*/ 13234 h 6224003"/>
              <a:gd name="connsiteX26" fmla="*/ 5724308 w 9376909"/>
              <a:gd name="connsiteY26" fmla="*/ 32538 h 6224003"/>
              <a:gd name="connsiteX27" fmla="*/ 5752935 w 9376909"/>
              <a:gd name="connsiteY27" fmla="*/ 13238 h 6224003"/>
              <a:gd name="connsiteX28" fmla="*/ 5818474 w 9376909"/>
              <a:gd name="connsiteY28" fmla="*/ 6 h 6224003"/>
              <a:gd name="connsiteX29" fmla="*/ 5884012 w 9376909"/>
              <a:gd name="connsiteY29" fmla="*/ 13238 h 6224003"/>
              <a:gd name="connsiteX30" fmla="*/ 5912638 w 9376909"/>
              <a:gd name="connsiteY30" fmla="*/ 32537 h 6224003"/>
              <a:gd name="connsiteX31" fmla="*/ 5941272 w 9376909"/>
              <a:gd name="connsiteY31" fmla="*/ 13232 h 6224003"/>
              <a:gd name="connsiteX32" fmla="*/ 6006811 w 9376909"/>
              <a:gd name="connsiteY32" fmla="*/ 0 h 6224003"/>
              <a:gd name="connsiteX33" fmla="*/ 6072349 w 9376909"/>
              <a:gd name="connsiteY33" fmla="*/ 13232 h 6224003"/>
              <a:gd name="connsiteX34" fmla="*/ 6100986 w 9376909"/>
              <a:gd name="connsiteY34" fmla="*/ 32539 h 6224003"/>
              <a:gd name="connsiteX35" fmla="*/ 6129608 w 9376909"/>
              <a:gd name="connsiteY35" fmla="*/ 13241 h 6224003"/>
              <a:gd name="connsiteX36" fmla="*/ 6195147 w 9376909"/>
              <a:gd name="connsiteY36" fmla="*/ 10 h 6224003"/>
              <a:gd name="connsiteX37" fmla="*/ 6260685 w 9376909"/>
              <a:gd name="connsiteY37" fmla="*/ 13241 h 6224003"/>
              <a:gd name="connsiteX38" fmla="*/ 6289310 w 9376909"/>
              <a:gd name="connsiteY38" fmla="*/ 32540 h 6224003"/>
              <a:gd name="connsiteX39" fmla="*/ 6317945 w 9376909"/>
              <a:gd name="connsiteY39" fmla="*/ 13234 h 6224003"/>
              <a:gd name="connsiteX40" fmla="*/ 6383484 w 9376909"/>
              <a:gd name="connsiteY40" fmla="*/ 2 h 6224003"/>
              <a:gd name="connsiteX41" fmla="*/ 6449022 w 9376909"/>
              <a:gd name="connsiteY41" fmla="*/ 13234 h 6224003"/>
              <a:gd name="connsiteX42" fmla="*/ 6477655 w 9376909"/>
              <a:gd name="connsiteY42" fmla="*/ 32538 h 6224003"/>
              <a:gd name="connsiteX43" fmla="*/ 6506282 w 9376909"/>
              <a:gd name="connsiteY43" fmla="*/ 13237 h 6224003"/>
              <a:gd name="connsiteX44" fmla="*/ 6571821 w 9376909"/>
              <a:gd name="connsiteY44" fmla="*/ 6 h 6224003"/>
              <a:gd name="connsiteX45" fmla="*/ 6637359 w 9376909"/>
              <a:gd name="connsiteY45" fmla="*/ 13238 h 6224003"/>
              <a:gd name="connsiteX46" fmla="*/ 6665984 w 9376909"/>
              <a:gd name="connsiteY46" fmla="*/ 32537 h 6224003"/>
              <a:gd name="connsiteX47" fmla="*/ 6694618 w 9376909"/>
              <a:gd name="connsiteY47" fmla="*/ 13232 h 6224003"/>
              <a:gd name="connsiteX48" fmla="*/ 6760157 w 9376909"/>
              <a:gd name="connsiteY48" fmla="*/ 0 h 6224003"/>
              <a:gd name="connsiteX49" fmla="*/ 6825695 w 9376909"/>
              <a:gd name="connsiteY49" fmla="*/ 13232 h 6224003"/>
              <a:gd name="connsiteX50" fmla="*/ 6854332 w 9376909"/>
              <a:gd name="connsiteY50" fmla="*/ 32539 h 6224003"/>
              <a:gd name="connsiteX51" fmla="*/ 6882955 w 9376909"/>
              <a:gd name="connsiteY51" fmla="*/ 13241 h 6224003"/>
              <a:gd name="connsiteX52" fmla="*/ 6948494 w 9376909"/>
              <a:gd name="connsiteY52" fmla="*/ 9 h 6224003"/>
              <a:gd name="connsiteX53" fmla="*/ 7014032 w 9376909"/>
              <a:gd name="connsiteY53" fmla="*/ 13241 h 6224003"/>
              <a:gd name="connsiteX54" fmla="*/ 7042657 w 9376909"/>
              <a:gd name="connsiteY54" fmla="*/ 32540 h 6224003"/>
              <a:gd name="connsiteX55" fmla="*/ 7071292 w 9376909"/>
              <a:gd name="connsiteY55" fmla="*/ 13234 h 6224003"/>
              <a:gd name="connsiteX56" fmla="*/ 7136831 w 9376909"/>
              <a:gd name="connsiteY56" fmla="*/ 2 h 6224003"/>
              <a:gd name="connsiteX57" fmla="*/ 7202369 w 9376909"/>
              <a:gd name="connsiteY57" fmla="*/ 13234 h 6224003"/>
              <a:gd name="connsiteX58" fmla="*/ 7231001 w 9376909"/>
              <a:gd name="connsiteY58" fmla="*/ 32538 h 6224003"/>
              <a:gd name="connsiteX59" fmla="*/ 7259628 w 9376909"/>
              <a:gd name="connsiteY59" fmla="*/ 13237 h 6224003"/>
              <a:gd name="connsiteX60" fmla="*/ 7325167 w 9376909"/>
              <a:gd name="connsiteY60" fmla="*/ 6 h 6224003"/>
              <a:gd name="connsiteX61" fmla="*/ 7390705 w 9376909"/>
              <a:gd name="connsiteY61" fmla="*/ 13237 h 6224003"/>
              <a:gd name="connsiteX62" fmla="*/ 7419331 w 9376909"/>
              <a:gd name="connsiteY62" fmla="*/ 32537 h 6224003"/>
              <a:gd name="connsiteX63" fmla="*/ 7447965 w 9376909"/>
              <a:gd name="connsiteY63" fmla="*/ 13232 h 6224003"/>
              <a:gd name="connsiteX64" fmla="*/ 7513504 w 9376909"/>
              <a:gd name="connsiteY64" fmla="*/ 0 h 6224003"/>
              <a:gd name="connsiteX65" fmla="*/ 7579042 w 9376909"/>
              <a:gd name="connsiteY65" fmla="*/ 13232 h 6224003"/>
              <a:gd name="connsiteX66" fmla="*/ 7607679 w 9376909"/>
              <a:gd name="connsiteY66" fmla="*/ 32539 h 6224003"/>
              <a:gd name="connsiteX67" fmla="*/ 7636302 w 9376909"/>
              <a:gd name="connsiteY67" fmla="*/ 13241 h 6224003"/>
              <a:gd name="connsiteX68" fmla="*/ 7701841 w 9376909"/>
              <a:gd name="connsiteY68" fmla="*/ 9 h 6224003"/>
              <a:gd name="connsiteX69" fmla="*/ 7767379 w 9376909"/>
              <a:gd name="connsiteY69" fmla="*/ 13241 h 6224003"/>
              <a:gd name="connsiteX70" fmla="*/ 7796003 w 9376909"/>
              <a:gd name="connsiteY70" fmla="*/ 32540 h 6224003"/>
              <a:gd name="connsiteX71" fmla="*/ 7824638 w 9376909"/>
              <a:gd name="connsiteY71" fmla="*/ 13234 h 6224003"/>
              <a:gd name="connsiteX72" fmla="*/ 7890177 w 9376909"/>
              <a:gd name="connsiteY72" fmla="*/ 2 h 6224003"/>
              <a:gd name="connsiteX73" fmla="*/ 7955715 w 9376909"/>
              <a:gd name="connsiteY73" fmla="*/ 13234 h 6224003"/>
              <a:gd name="connsiteX74" fmla="*/ 7984348 w 9376909"/>
              <a:gd name="connsiteY74" fmla="*/ 32538 h 6224003"/>
              <a:gd name="connsiteX75" fmla="*/ 8012975 w 9376909"/>
              <a:gd name="connsiteY75" fmla="*/ 13237 h 6224003"/>
              <a:gd name="connsiteX76" fmla="*/ 8078514 w 9376909"/>
              <a:gd name="connsiteY76" fmla="*/ 6 h 6224003"/>
              <a:gd name="connsiteX77" fmla="*/ 8144053 w 9376909"/>
              <a:gd name="connsiteY77" fmla="*/ 13237 h 6224003"/>
              <a:gd name="connsiteX78" fmla="*/ 8172678 w 9376909"/>
              <a:gd name="connsiteY78" fmla="*/ 32537 h 6224003"/>
              <a:gd name="connsiteX79" fmla="*/ 8201312 w 9376909"/>
              <a:gd name="connsiteY79" fmla="*/ 13231 h 6224003"/>
              <a:gd name="connsiteX80" fmla="*/ 8266851 w 9376909"/>
              <a:gd name="connsiteY80" fmla="*/ 0 h 6224003"/>
              <a:gd name="connsiteX81" fmla="*/ 8332390 w 9376909"/>
              <a:gd name="connsiteY81" fmla="*/ 13231 h 6224003"/>
              <a:gd name="connsiteX82" fmla="*/ 8361026 w 9376909"/>
              <a:gd name="connsiteY82" fmla="*/ 32538 h 6224003"/>
              <a:gd name="connsiteX83" fmla="*/ 8389648 w 9376909"/>
              <a:gd name="connsiteY83" fmla="*/ 13241 h 6224003"/>
              <a:gd name="connsiteX84" fmla="*/ 8455187 w 9376909"/>
              <a:gd name="connsiteY84" fmla="*/ 9 h 6224003"/>
              <a:gd name="connsiteX85" fmla="*/ 8520726 w 9376909"/>
              <a:gd name="connsiteY85" fmla="*/ 13241 h 6224003"/>
              <a:gd name="connsiteX86" fmla="*/ 8549350 w 9376909"/>
              <a:gd name="connsiteY86" fmla="*/ 32540 h 6224003"/>
              <a:gd name="connsiteX87" fmla="*/ 8577985 w 9376909"/>
              <a:gd name="connsiteY87" fmla="*/ 13234 h 6224003"/>
              <a:gd name="connsiteX88" fmla="*/ 8643524 w 9376909"/>
              <a:gd name="connsiteY88" fmla="*/ 2 h 6224003"/>
              <a:gd name="connsiteX89" fmla="*/ 8709063 w 9376909"/>
              <a:gd name="connsiteY89" fmla="*/ 13234 h 6224003"/>
              <a:gd name="connsiteX90" fmla="*/ 8737695 w 9376909"/>
              <a:gd name="connsiteY90" fmla="*/ 32538 h 6224003"/>
              <a:gd name="connsiteX91" fmla="*/ 8766322 w 9376909"/>
              <a:gd name="connsiteY91" fmla="*/ 13237 h 6224003"/>
              <a:gd name="connsiteX92" fmla="*/ 8831861 w 9376909"/>
              <a:gd name="connsiteY92" fmla="*/ 6 h 6224003"/>
              <a:gd name="connsiteX93" fmla="*/ 8897400 w 9376909"/>
              <a:gd name="connsiteY93" fmla="*/ 13237 h 6224003"/>
              <a:gd name="connsiteX94" fmla="*/ 8926025 w 9376909"/>
              <a:gd name="connsiteY94" fmla="*/ 32537 h 6224003"/>
              <a:gd name="connsiteX95" fmla="*/ 8954658 w 9376909"/>
              <a:gd name="connsiteY95" fmla="*/ 13231 h 6224003"/>
              <a:gd name="connsiteX96" fmla="*/ 9020197 w 9376909"/>
              <a:gd name="connsiteY96" fmla="*/ 0 h 6224003"/>
              <a:gd name="connsiteX97" fmla="*/ 9085736 w 9376909"/>
              <a:gd name="connsiteY97" fmla="*/ 13231 h 6224003"/>
              <a:gd name="connsiteX98" fmla="*/ 9114373 w 9376909"/>
              <a:gd name="connsiteY98" fmla="*/ 32539 h 6224003"/>
              <a:gd name="connsiteX99" fmla="*/ 9142996 w 9376909"/>
              <a:gd name="connsiteY99" fmla="*/ 13241 h 6224003"/>
              <a:gd name="connsiteX100" fmla="*/ 9208535 w 9376909"/>
              <a:gd name="connsiteY100" fmla="*/ 9 h 6224003"/>
              <a:gd name="connsiteX101" fmla="*/ 9376909 w 9376909"/>
              <a:gd name="connsiteY101" fmla="*/ 168382 h 6224003"/>
              <a:gd name="connsiteX102" fmla="*/ 9363677 w 9376909"/>
              <a:gd name="connsiteY102" fmla="*/ 233920 h 6224003"/>
              <a:gd name="connsiteX103" fmla="*/ 9345848 w 9376909"/>
              <a:gd name="connsiteY103" fmla="*/ 260365 h 6224003"/>
              <a:gd name="connsiteX104" fmla="*/ 9363677 w 9376909"/>
              <a:gd name="connsiteY104" fmla="*/ 286809 h 6224003"/>
              <a:gd name="connsiteX105" fmla="*/ 9376909 w 9376909"/>
              <a:gd name="connsiteY105" fmla="*/ 352347 h 6224003"/>
              <a:gd name="connsiteX106" fmla="*/ 9363677 w 9376909"/>
              <a:gd name="connsiteY106" fmla="*/ 417886 h 6224003"/>
              <a:gd name="connsiteX107" fmla="*/ 9345842 w 9376909"/>
              <a:gd name="connsiteY107" fmla="*/ 444339 h 6224003"/>
              <a:gd name="connsiteX108" fmla="*/ 9363677 w 9376909"/>
              <a:gd name="connsiteY108" fmla="*/ 470792 h 6224003"/>
              <a:gd name="connsiteX109" fmla="*/ 9376909 w 9376909"/>
              <a:gd name="connsiteY109" fmla="*/ 536331 h 6224003"/>
              <a:gd name="connsiteX110" fmla="*/ 9363677 w 9376909"/>
              <a:gd name="connsiteY110" fmla="*/ 601869 h 6224003"/>
              <a:gd name="connsiteX111" fmla="*/ 9345847 w 9376909"/>
              <a:gd name="connsiteY111" fmla="*/ 628315 h 6224003"/>
              <a:gd name="connsiteX112" fmla="*/ 9363677 w 9376909"/>
              <a:gd name="connsiteY112" fmla="*/ 654761 h 6224003"/>
              <a:gd name="connsiteX113" fmla="*/ 9376909 w 9376909"/>
              <a:gd name="connsiteY113" fmla="*/ 720299 h 6224003"/>
              <a:gd name="connsiteX114" fmla="*/ 9363677 w 9376909"/>
              <a:gd name="connsiteY114" fmla="*/ 785838 h 6224003"/>
              <a:gd name="connsiteX115" fmla="*/ 9345840 w 9376909"/>
              <a:gd name="connsiteY115" fmla="*/ 812294 h 6224003"/>
              <a:gd name="connsiteX116" fmla="*/ 9363677 w 9376909"/>
              <a:gd name="connsiteY116" fmla="*/ 838749 h 6224003"/>
              <a:gd name="connsiteX117" fmla="*/ 9376909 w 9376909"/>
              <a:gd name="connsiteY117" fmla="*/ 904286 h 6224003"/>
              <a:gd name="connsiteX118" fmla="*/ 9363677 w 9376909"/>
              <a:gd name="connsiteY118" fmla="*/ 969826 h 6224003"/>
              <a:gd name="connsiteX119" fmla="*/ 9345848 w 9376909"/>
              <a:gd name="connsiteY119" fmla="*/ 996271 h 6224003"/>
              <a:gd name="connsiteX120" fmla="*/ 9363677 w 9376909"/>
              <a:gd name="connsiteY120" fmla="*/ 1022715 h 6224003"/>
              <a:gd name="connsiteX121" fmla="*/ 9376909 w 9376909"/>
              <a:gd name="connsiteY121" fmla="*/ 1088254 h 6224003"/>
              <a:gd name="connsiteX122" fmla="*/ 9363677 w 9376909"/>
              <a:gd name="connsiteY122" fmla="*/ 1153792 h 6224003"/>
              <a:gd name="connsiteX123" fmla="*/ 9345842 w 9376909"/>
              <a:gd name="connsiteY123" fmla="*/ 1180245 h 6224003"/>
              <a:gd name="connsiteX124" fmla="*/ 9363677 w 9376909"/>
              <a:gd name="connsiteY124" fmla="*/ 1206698 h 6224003"/>
              <a:gd name="connsiteX125" fmla="*/ 9376909 w 9376909"/>
              <a:gd name="connsiteY125" fmla="*/ 1272237 h 6224003"/>
              <a:gd name="connsiteX126" fmla="*/ 9363677 w 9376909"/>
              <a:gd name="connsiteY126" fmla="*/ 1337776 h 6224003"/>
              <a:gd name="connsiteX127" fmla="*/ 9345847 w 9376909"/>
              <a:gd name="connsiteY127" fmla="*/ 1364221 h 6224003"/>
              <a:gd name="connsiteX128" fmla="*/ 9363677 w 9376909"/>
              <a:gd name="connsiteY128" fmla="*/ 1390667 h 6224003"/>
              <a:gd name="connsiteX129" fmla="*/ 9376909 w 9376909"/>
              <a:gd name="connsiteY129" fmla="*/ 1456205 h 6224003"/>
              <a:gd name="connsiteX130" fmla="*/ 9363677 w 9376909"/>
              <a:gd name="connsiteY130" fmla="*/ 1521744 h 6224003"/>
              <a:gd name="connsiteX131" fmla="*/ 9345841 w 9376909"/>
              <a:gd name="connsiteY131" fmla="*/ 1548199 h 6224003"/>
              <a:gd name="connsiteX132" fmla="*/ 9363677 w 9376909"/>
              <a:gd name="connsiteY132" fmla="*/ 1574654 h 6224003"/>
              <a:gd name="connsiteX133" fmla="*/ 9376909 w 9376909"/>
              <a:gd name="connsiteY133" fmla="*/ 1640191 h 6224003"/>
              <a:gd name="connsiteX134" fmla="*/ 9363677 w 9376909"/>
              <a:gd name="connsiteY134" fmla="*/ 1705730 h 6224003"/>
              <a:gd name="connsiteX135" fmla="*/ 9345847 w 9376909"/>
              <a:gd name="connsiteY135" fmla="*/ 1732175 h 6224003"/>
              <a:gd name="connsiteX136" fmla="*/ 9363677 w 9376909"/>
              <a:gd name="connsiteY136" fmla="*/ 1758621 h 6224003"/>
              <a:gd name="connsiteX137" fmla="*/ 9376909 w 9376909"/>
              <a:gd name="connsiteY137" fmla="*/ 1824160 h 6224003"/>
              <a:gd name="connsiteX138" fmla="*/ 9363677 w 9376909"/>
              <a:gd name="connsiteY138" fmla="*/ 1889696 h 6224003"/>
              <a:gd name="connsiteX139" fmla="*/ 9345843 w 9376909"/>
              <a:gd name="connsiteY139" fmla="*/ 1916147 h 6224003"/>
              <a:gd name="connsiteX140" fmla="*/ 9363677 w 9376909"/>
              <a:gd name="connsiteY140" fmla="*/ 1942598 h 6224003"/>
              <a:gd name="connsiteX141" fmla="*/ 9376909 w 9376909"/>
              <a:gd name="connsiteY141" fmla="*/ 2008139 h 6224003"/>
              <a:gd name="connsiteX142" fmla="*/ 9363677 w 9376909"/>
              <a:gd name="connsiteY142" fmla="*/ 2073676 h 6224003"/>
              <a:gd name="connsiteX143" fmla="*/ 9345845 w 9376909"/>
              <a:gd name="connsiteY143" fmla="*/ 2100124 h 6224003"/>
              <a:gd name="connsiteX144" fmla="*/ 9363677 w 9376909"/>
              <a:gd name="connsiteY144" fmla="*/ 2126573 h 6224003"/>
              <a:gd name="connsiteX145" fmla="*/ 9376909 w 9376909"/>
              <a:gd name="connsiteY145" fmla="*/ 2192110 h 6224003"/>
              <a:gd name="connsiteX146" fmla="*/ 9363677 w 9376909"/>
              <a:gd name="connsiteY146" fmla="*/ 2257649 h 6224003"/>
              <a:gd name="connsiteX147" fmla="*/ 9345842 w 9376909"/>
              <a:gd name="connsiteY147" fmla="*/ 2284101 h 6224003"/>
              <a:gd name="connsiteX148" fmla="*/ 9363677 w 9376909"/>
              <a:gd name="connsiteY148" fmla="*/ 2310553 h 6224003"/>
              <a:gd name="connsiteX149" fmla="*/ 9376909 w 9376909"/>
              <a:gd name="connsiteY149" fmla="*/ 2376092 h 6224003"/>
              <a:gd name="connsiteX150" fmla="*/ 9363677 w 9376909"/>
              <a:gd name="connsiteY150" fmla="*/ 2441631 h 6224003"/>
              <a:gd name="connsiteX151" fmla="*/ 9345845 w 9376909"/>
              <a:gd name="connsiteY151" fmla="*/ 2468076 h 6224003"/>
              <a:gd name="connsiteX152" fmla="*/ 9363677 w 9376909"/>
              <a:gd name="connsiteY152" fmla="*/ 2494526 h 6224003"/>
              <a:gd name="connsiteX153" fmla="*/ 9376909 w 9376909"/>
              <a:gd name="connsiteY153" fmla="*/ 2560064 h 6224003"/>
              <a:gd name="connsiteX154" fmla="*/ 9363677 w 9376909"/>
              <a:gd name="connsiteY154" fmla="*/ 2625602 h 6224003"/>
              <a:gd name="connsiteX155" fmla="*/ 9345844 w 9376909"/>
              <a:gd name="connsiteY155" fmla="*/ 2652053 h 6224003"/>
              <a:gd name="connsiteX156" fmla="*/ 9363677 w 9376909"/>
              <a:gd name="connsiteY156" fmla="*/ 2678504 h 6224003"/>
              <a:gd name="connsiteX157" fmla="*/ 9376909 w 9376909"/>
              <a:gd name="connsiteY157" fmla="*/ 2744042 h 6224003"/>
              <a:gd name="connsiteX158" fmla="*/ 9363677 w 9376909"/>
              <a:gd name="connsiteY158" fmla="*/ 2809580 h 6224003"/>
              <a:gd name="connsiteX159" fmla="*/ 9345845 w 9376909"/>
              <a:gd name="connsiteY159" fmla="*/ 2836029 h 6224003"/>
              <a:gd name="connsiteX160" fmla="*/ 9363677 w 9376909"/>
              <a:gd name="connsiteY160" fmla="*/ 2862477 h 6224003"/>
              <a:gd name="connsiteX161" fmla="*/ 9376909 w 9376909"/>
              <a:gd name="connsiteY161" fmla="*/ 2928015 h 6224003"/>
              <a:gd name="connsiteX162" fmla="*/ 9363677 w 9376909"/>
              <a:gd name="connsiteY162" fmla="*/ 2993554 h 6224003"/>
              <a:gd name="connsiteX163" fmla="*/ 9345844 w 9376909"/>
              <a:gd name="connsiteY163" fmla="*/ 3020004 h 6224003"/>
              <a:gd name="connsiteX164" fmla="*/ 9363677 w 9376909"/>
              <a:gd name="connsiteY164" fmla="*/ 3046455 h 6224003"/>
              <a:gd name="connsiteX165" fmla="*/ 9376909 w 9376909"/>
              <a:gd name="connsiteY165" fmla="*/ 3111995 h 6224003"/>
              <a:gd name="connsiteX166" fmla="*/ 9363677 w 9376909"/>
              <a:gd name="connsiteY166" fmla="*/ 3177531 h 6224003"/>
              <a:gd name="connsiteX167" fmla="*/ 9345845 w 9376909"/>
              <a:gd name="connsiteY167" fmla="*/ 3203980 h 6224003"/>
              <a:gd name="connsiteX168" fmla="*/ 9363677 w 9376909"/>
              <a:gd name="connsiteY168" fmla="*/ 3230429 h 6224003"/>
              <a:gd name="connsiteX169" fmla="*/ 9376909 w 9376909"/>
              <a:gd name="connsiteY169" fmla="*/ 3295968 h 6224003"/>
              <a:gd name="connsiteX170" fmla="*/ 9363677 w 9376909"/>
              <a:gd name="connsiteY170" fmla="*/ 3361506 h 6224003"/>
              <a:gd name="connsiteX171" fmla="*/ 9345844 w 9376909"/>
              <a:gd name="connsiteY171" fmla="*/ 3387956 h 6224003"/>
              <a:gd name="connsiteX172" fmla="*/ 9363677 w 9376909"/>
              <a:gd name="connsiteY172" fmla="*/ 3414406 h 6224003"/>
              <a:gd name="connsiteX173" fmla="*/ 9376909 w 9376909"/>
              <a:gd name="connsiteY173" fmla="*/ 3479945 h 6224003"/>
              <a:gd name="connsiteX174" fmla="*/ 9363677 w 9376909"/>
              <a:gd name="connsiteY174" fmla="*/ 3545483 h 6224003"/>
              <a:gd name="connsiteX175" fmla="*/ 9345844 w 9376909"/>
              <a:gd name="connsiteY175" fmla="*/ 3571933 h 6224003"/>
              <a:gd name="connsiteX176" fmla="*/ 9363677 w 9376909"/>
              <a:gd name="connsiteY176" fmla="*/ 3598382 h 6224003"/>
              <a:gd name="connsiteX177" fmla="*/ 9376909 w 9376909"/>
              <a:gd name="connsiteY177" fmla="*/ 3663921 h 6224003"/>
              <a:gd name="connsiteX178" fmla="*/ 9363677 w 9376909"/>
              <a:gd name="connsiteY178" fmla="*/ 3729459 h 6224003"/>
              <a:gd name="connsiteX179" fmla="*/ 9345844 w 9376909"/>
              <a:gd name="connsiteY179" fmla="*/ 3755909 h 6224003"/>
              <a:gd name="connsiteX180" fmla="*/ 9363677 w 9376909"/>
              <a:gd name="connsiteY180" fmla="*/ 3782359 h 6224003"/>
              <a:gd name="connsiteX181" fmla="*/ 9376909 w 9376909"/>
              <a:gd name="connsiteY181" fmla="*/ 3847898 h 6224003"/>
              <a:gd name="connsiteX182" fmla="*/ 9363677 w 9376909"/>
              <a:gd name="connsiteY182" fmla="*/ 3913436 h 6224003"/>
              <a:gd name="connsiteX183" fmla="*/ 9345844 w 9376909"/>
              <a:gd name="connsiteY183" fmla="*/ 3939886 h 6224003"/>
              <a:gd name="connsiteX184" fmla="*/ 9363677 w 9376909"/>
              <a:gd name="connsiteY184" fmla="*/ 3966335 h 6224003"/>
              <a:gd name="connsiteX185" fmla="*/ 9376909 w 9376909"/>
              <a:gd name="connsiteY185" fmla="*/ 4031874 h 6224003"/>
              <a:gd name="connsiteX186" fmla="*/ 9363677 w 9376909"/>
              <a:gd name="connsiteY186" fmla="*/ 4097412 h 6224003"/>
              <a:gd name="connsiteX187" fmla="*/ 9345844 w 9376909"/>
              <a:gd name="connsiteY187" fmla="*/ 4123862 h 6224003"/>
              <a:gd name="connsiteX188" fmla="*/ 9363677 w 9376909"/>
              <a:gd name="connsiteY188" fmla="*/ 4150312 h 6224003"/>
              <a:gd name="connsiteX189" fmla="*/ 9376909 w 9376909"/>
              <a:gd name="connsiteY189" fmla="*/ 4215851 h 6224003"/>
              <a:gd name="connsiteX190" fmla="*/ 9363677 w 9376909"/>
              <a:gd name="connsiteY190" fmla="*/ 4281389 h 6224003"/>
              <a:gd name="connsiteX191" fmla="*/ 9345844 w 9376909"/>
              <a:gd name="connsiteY191" fmla="*/ 4307839 h 6224003"/>
              <a:gd name="connsiteX192" fmla="*/ 9363677 w 9376909"/>
              <a:gd name="connsiteY192" fmla="*/ 4334288 h 6224003"/>
              <a:gd name="connsiteX193" fmla="*/ 9376909 w 9376909"/>
              <a:gd name="connsiteY193" fmla="*/ 4399827 h 6224003"/>
              <a:gd name="connsiteX194" fmla="*/ 9363677 w 9376909"/>
              <a:gd name="connsiteY194" fmla="*/ 4465365 h 6224003"/>
              <a:gd name="connsiteX195" fmla="*/ 9345844 w 9376909"/>
              <a:gd name="connsiteY195" fmla="*/ 4491815 h 6224003"/>
              <a:gd name="connsiteX196" fmla="*/ 9363677 w 9376909"/>
              <a:gd name="connsiteY196" fmla="*/ 4518264 h 6224003"/>
              <a:gd name="connsiteX197" fmla="*/ 9376909 w 9376909"/>
              <a:gd name="connsiteY197" fmla="*/ 4583803 h 6224003"/>
              <a:gd name="connsiteX198" fmla="*/ 9363677 w 9376909"/>
              <a:gd name="connsiteY198" fmla="*/ 4649341 h 6224003"/>
              <a:gd name="connsiteX199" fmla="*/ 9345844 w 9376909"/>
              <a:gd name="connsiteY199" fmla="*/ 4675791 h 6224003"/>
              <a:gd name="connsiteX200" fmla="*/ 9363677 w 9376909"/>
              <a:gd name="connsiteY200" fmla="*/ 4702241 h 6224003"/>
              <a:gd name="connsiteX201" fmla="*/ 9376909 w 9376909"/>
              <a:gd name="connsiteY201" fmla="*/ 4767780 h 6224003"/>
              <a:gd name="connsiteX202" fmla="*/ 9363677 w 9376909"/>
              <a:gd name="connsiteY202" fmla="*/ 4833318 h 6224003"/>
              <a:gd name="connsiteX203" fmla="*/ 9345844 w 9376909"/>
              <a:gd name="connsiteY203" fmla="*/ 4859768 h 6224003"/>
              <a:gd name="connsiteX204" fmla="*/ 9363677 w 9376909"/>
              <a:gd name="connsiteY204" fmla="*/ 4886217 h 6224003"/>
              <a:gd name="connsiteX205" fmla="*/ 9376909 w 9376909"/>
              <a:gd name="connsiteY205" fmla="*/ 4951756 h 6224003"/>
              <a:gd name="connsiteX206" fmla="*/ 9363677 w 9376909"/>
              <a:gd name="connsiteY206" fmla="*/ 5017294 h 6224003"/>
              <a:gd name="connsiteX207" fmla="*/ 9345844 w 9376909"/>
              <a:gd name="connsiteY207" fmla="*/ 5043744 h 6224003"/>
              <a:gd name="connsiteX208" fmla="*/ 9363677 w 9376909"/>
              <a:gd name="connsiteY208" fmla="*/ 5070194 h 6224003"/>
              <a:gd name="connsiteX209" fmla="*/ 9376909 w 9376909"/>
              <a:gd name="connsiteY209" fmla="*/ 5135733 h 6224003"/>
              <a:gd name="connsiteX210" fmla="*/ 9363677 w 9376909"/>
              <a:gd name="connsiteY210" fmla="*/ 5201271 h 6224003"/>
              <a:gd name="connsiteX211" fmla="*/ 9345844 w 9376909"/>
              <a:gd name="connsiteY211" fmla="*/ 5227721 h 6224003"/>
              <a:gd name="connsiteX212" fmla="*/ 9363677 w 9376909"/>
              <a:gd name="connsiteY212" fmla="*/ 5254170 h 6224003"/>
              <a:gd name="connsiteX213" fmla="*/ 9376909 w 9376909"/>
              <a:gd name="connsiteY213" fmla="*/ 5319709 h 6224003"/>
              <a:gd name="connsiteX214" fmla="*/ 9363677 w 9376909"/>
              <a:gd name="connsiteY214" fmla="*/ 5385247 h 6224003"/>
              <a:gd name="connsiteX215" fmla="*/ 9345844 w 9376909"/>
              <a:gd name="connsiteY215" fmla="*/ 5411697 h 6224003"/>
              <a:gd name="connsiteX216" fmla="*/ 9363677 w 9376909"/>
              <a:gd name="connsiteY216" fmla="*/ 5438147 h 6224003"/>
              <a:gd name="connsiteX217" fmla="*/ 9376909 w 9376909"/>
              <a:gd name="connsiteY217" fmla="*/ 5503686 h 6224003"/>
              <a:gd name="connsiteX218" fmla="*/ 9363677 w 9376909"/>
              <a:gd name="connsiteY218" fmla="*/ 5569224 h 6224003"/>
              <a:gd name="connsiteX219" fmla="*/ 9345844 w 9376909"/>
              <a:gd name="connsiteY219" fmla="*/ 5595674 h 6224003"/>
              <a:gd name="connsiteX220" fmla="*/ 9363677 w 9376909"/>
              <a:gd name="connsiteY220" fmla="*/ 5622123 h 6224003"/>
              <a:gd name="connsiteX221" fmla="*/ 9376909 w 9376909"/>
              <a:gd name="connsiteY221" fmla="*/ 5687662 h 6224003"/>
              <a:gd name="connsiteX222" fmla="*/ 9363677 w 9376909"/>
              <a:gd name="connsiteY222" fmla="*/ 5753201 h 6224003"/>
              <a:gd name="connsiteX223" fmla="*/ 9345844 w 9376909"/>
              <a:gd name="connsiteY223" fmla="*/ 5779650 h 6224003"/>
              <a:gd name="connsiteX224" fmla="*/ 9363677 w 9376909"/>
              <a:gd name="connsiteY224" fmla="*/ 5806100 h 6224003"/>
              <a:gd name="connsiteX225" fmla="*/ 9376909 w 9376909"/>
              <a:gd name="connsiteY225" fmla="*/ 5871638 h 6224003"/>
              <a:gd name="connsiteX226" fmla="*/ 9363677 w 9376909"/>
              <a:gd name="connsiteY226" fmla="*/ 5937177 h 6224003"/>
              <a:gd name="connsiteX227" fmla="*/ 9345839 w 9376909"/>
              <a:gd name="connsiteY227" fmla="*/ 5963634 h 6224003"/>
              <a:gd name="connsiteX228" fmla="*/ 9363677 w 9376909"/>
              <a:gd name="connsiteY228" fmla="*/ 5990092 h 6224003"/>
              <a:gd name="connsiteX229" fmla="*/ 9376909 w 9376909"/>
              <a:gd name="connsiteY229" fmla="*/ 6055630 h 6224003"/>
              <a:gd name="connsiteX230" fmla="*/ 9208535 w 9376909"/>
              <a:gd name="connsiteY230" fmla="*/ 6224003 h 6224003"/>
              <a:gd name="connsiteX231" fmla="*/ 9142996 w 9376909"/>
              <a:gd name="connsiteY231" fmla="*/ 6210772 h 6224003"/>
              <a:gd name="connsiteX232" fmla="*/ 9114366 w 9376909"/>
              <a:gd name="connsiteY232" fmla="*/ 6191469 h 6224003"/>
              <a:gd name="connsiteX233" fmla="*/ 9085736 w 9376909"/>
              <a:gd name="connsiteY233" fmla="*/ 6210772 h 6224003"/>
              <a:gd name="connsiteX234" fmla="*/ 9020197 w 9376909"/>
              <a:gd name="connsiteY234" fmla="*/ 6224003 h 6224003"/>
              <a:gd name="connsiteX235" fmla="*/ 8954658 w 9376909"/>
              <a:gd name="connsiteY235" fmla="*/ 6210772 h 6224003"/>
              <a:gd name="connsiteX236" fmla="*/ 8926029 w 9376909"/>
              <a:gd name="connsiteY236" fmla="*/ 6191469 h 6224003"/>
              <a:gd name="connsiteX237" fmla="*/ 8897400 w 9376909"/>
              <a:gd name="connsiteY237" fmla="*/ 6210772 h 6224003"/>
              <a:gd name="connsiteX238" fmla="*/ 8831861 w 9376909"/>
              <a:gd name="connsiteY238" fmla="*/ 6224003 h 6224003"/>
              <a:gd name="connsiteX239" fmla="*/ 8766322 w 9376909"/>
              <a:gd name="connsiteY239" fmla="*/ 6210772 h 6224003"/>
              <a:gd name="connsiteX240" fmla="*/ 8737693 w 9376909"/>
              <a:gd name="connsiteY240" fmla="*/ 6191469 h 6224003"/>
              <a:gd name="connsiteX241" fmla="*/ 8709063 w 9376909"/>
              <a:gd name="connsiteY241" fmla="*/ 6210772 h 6224003"/>
              <a:gd name="connsiteX242" fmla="*/ 8643524 w 9376909"/>
              <a:gd name="connsiteY242" fmla="*/ 6224003 h 6224003"/>
              <a:gd name="connsiteX243" fmla="*/ 8577985 w 9376909"/>
              <a:gd name="connsiteY243" fmla="*/ 6210772 h 6224003"/>
              <a:gd name="connsiteX244" fmla="*/ 8549355 w 9376909"/>
              <a:gd name="connsiteY244" fmla="*/ 6191469 h 6224003"/>
              <a:gd name="connsiteX245" fmla="*/ 8520726 w 9376909"/>
              <a:gd name="connsiteY245" fmla="*/ 6210772 h 6224003"/>
              <a:gd name="connsiteX246" fmla="*/ 8455187 w 9376909"/>
              <a:gd name="connsiteY246" fmla="*/ 6224003 h 6224003"/>
              <a:gd name="connsiteX247" fmla="*/ 8389648 w 9376909"/>
              <a:gd name="connsiteY247" fmla="*/ 6210772 h 6224003"/>
              <a:gd name="connsiteX248" fmla="*/ 8361019 w 9376909"/>
              <a:gd name="connsiteY248" fmla="*/ 6191469 h 6224003"/>
              <a:gd name="connsiteX249" fmla="*/ 8332390 w 9376909"/>
              <a:gd name="connsiteY249" fmla="*/ 6210772 h 6224003"/>
              <a:gd name="connsiteX250" fmla="*/ 8266851 w 9376909"/>
              <a:gd name="connsiteY250" fmla="*/ 6224003 h 6224003"/>
              <a:gd name="connsiteX251" fmla="*/ 8201312 w 9376909"/>
              <a:gd name="connsiteY251" fmla="*/ 6210772 h 6224003"/>
              <a:gd name="connsiteX252" fmla="*/ 8172683 w 9376909"/>
              <a:gd name="connsiteY252" fmla="*/ 6191469 h 6224003"/>
              <a:gd name="connsiteX253" fmla="*/ 8144053 w 9376909"/>
              <a:gd name="connsiteY253" fmla="*/ 6210772 h 6224003"/>
              <a:gd name="connsiteX254" fmla="*/ 8078514 w 9376909"/>
              <a:gd name="connsiteY254" fmla="*/ 6224003 h 6224003"/>
              <a:gd name="connsiteX255" fmla="*/ 8012975 w 9376909"/>
              <a:gd name="connsiteY255" fmla="*/ 6210772 h 6224003"/>
              <a:gd name="connsiteX256" fmla="*/ 7984345 w 9376909"/>
              <a:gd name="connsiteY256" fmla="*/ 6191469 h 6224003"/>
              <a:gd name="connsiteX257" fmla="*/ 7955715 w 9376909"/>
              <a:gd name="connsiteY257" fmla="*/ 6210772 h 6224003"/>
              <a:gd name="connsiteX258" fmla="*/ 7890177 w 9376909"/>
              <a:gd name="connsiteY258" fmla="*/ 6224003 h 6224003"/>
              <a:gd name="connsiteX259" fmla="*/ 7824638 w 9376909"/>
              <a:gd name="connsiteY259" fmla="*/ 6210772 h 6224003"/>
              <a:gd name="connsiteX260" fmla="*/ 7796009 w 9376909"/>
              <a:gd name="connsiteY260" fmla="*/ 6191469 h 6224003"/>
              <a:gd name="connsiteX261" fmla="*/ 7767379 w 9376909"/>
              <a:gd name="connsiteY261" fmla="*/ 6210772 h 6224003"/>
              <a:gd name="connsiteX262" fmla="*/ 7701841 w 9376909"/>
              <a:gd name="connsiteY262" fmla="*/ 6224003 h 6224003"/>
              <a:gd name="connsiteX263" fmla="*/ 7636302 w 9376909"/>
              <a:gd name="connsiteY263" fmla="*/ 6210772 h 6224003"/>
              <a:gd name="connsiteX264" fmla="*/ 7607672 w 9376909"/>
              <a:gd name="connsiteY264" fmla="*/ 6191469 h 6224003"/>
              <a:gd name="connsiteX265" fmla="*/ 7579042 w 9376909"/>
              <a:gd name="connsiteY265" fmla="*/ 6210772 h 6224003"/>
              <a:gd name="connsiteX266" fmla="*/ 7513504 w 9376909"/>
              <a:gd name="connsiteY266" fmla="*/ 6224003 h 6224003"/>
              <a:gd name="connsiteX267" fmla="*/ 7447965 w 9376909"/>
              <a:gd name="connsiteY267" fmla="*/ 6210772 h 6224003"/>
              <a:gd name="connsiteX268" fmla="*/ 7419335 w 9376909"/>
              <a:gd name="connsiteY268" fmla="*/ 6191469 h 6224003"/>
              <a:gd name="connsiteX269" fmla="*/ 7390705 w 9376909"/>
              <a:gd name="connsiteY269" fmla="*/ 6210772 h 6224003"/>
              <a:gd name="connsiteX270" fmla="*/ 7325167 w 9376909"/>
              <a:gd name="connsiteY270" fmla="*/ 6224003 h 6224003"/>
              <a:gd name="connsiteX271" fmla="*/ 7259628 w 9376909"/>
              <a:gd name="connsiteY271" fmla="*/ 6210772 h 6224003"/>
              <a:gd name="connsiteX272" fmla="*/ 7230999 w 9376909"/>
              <a:gd name="connsiteY272" fmla="*/ 6191469 h 6224003"/>
              <a:gd name="connsiteX273" fmla="*/ 7202369 w 9376909"/>
              <a:gd name="connsiteY273" fmla="*/ 6210772 h 6224003"/>
              <a:gd name="connsiteX274" fmla="*/ 7136831 w 9376909"/>
              <a:gd name="connsiteY274" fmla="*/ 6224003 h 6224003"/>
              <a:gd name="connsiteX275" fmla="*/ 7071292 w 9376909"/>
              <a:gd name="connsiteY275" fmla="*/ 6210772 h 6224003"/>
              <a:gd name="connsiteX276" fmla="*/ 7042662 w 9376909"/>
              <a:gd name="connsiteY276" fmla="*/ 6191469 h 6224003"/>
              <a:gd name="connsiteX277" fmla="*/ 7014032 w 9376909"/>
              <a:gd name="connsiteY277" fmla="*/ 6210772 h 6224003"/>
              <a:gd name="connsiteX278" fmla="*/ 6948494 w 9376909"/>
              <a:gd name="connsiteY278" fmla="*/ 6224003 h 6224003"/>
              <a:gd name="connsiteX279" fmla="*/ 6882955 w 9376909"/>
              <a:gd name="connsiteY279" fmla="*/ 6210772 h 6224003"/>
              <a:gd name="connsiteX280" fmla="*/ 6854325 w 9376909"/>
              <a:gd name="connsiteY280" fmla="*/ 6191469 h 6224003"/>
              <a:gd name="connsiteX281" fmla="*/ 6825695 w 9376909"/>
              <a:gd name="connsiteY281" fmla="*/ 6210772 h 6224003"/>
              <a:gd name="connsiteX282" fmla="*/ 6760157 w 9376909"/>
              <a:gd name="connsiteY282" fmla="*/ 6224003 h 6224003"/>
              <a:gd name="connsiteX283" fmla="*/ 6694618 w 9376909"/>
              <a:gd name="connsiteY283" fmla="*/ 6210772 h 6224003"/>
              <a:gd name="connsiteX284" fmla="*/ 6665989 w 9376909"/>
              <a:gd name="connsiteY284" fmla="*/ 6191469 h 6224003"/>
              <a:gd name="connsiteX285" fmla="*/ 6637359 w 9376909"/>
              <a:gd name="connsiteY285" fmla="*/ 6210772 h 6224003"/>
              <a:gd name="connsiteX286" fmla="*/ 6571821 w 9376909"/>
              <a:gd name="connsiteY286" fmla="*/ 6224003 h 6224003"/>
              <a:gd name="connsiteX287" fmla="*/ 6506282 w 9376909"/>
              <a:gd name="connsiteY287" fmla="*/ 6210772 h 6224003"/>
              <a:gd name="connsiteX288" fmla="*/ 6477652 w 9376909"/>
              <a:gd name="connsiteY288" fmla="*/ 6191469 h 6224003"/>
              <a:gd name="connsiteX289" fmla="*/ 6449022 w 9376909"/>
              <a:gd name="connsiteY289" fmla="*/ 6210772 h 6224003"/>
              <a:gd name="connsiteX290" fmla="*/ 6383484 w 9376909"/>
              <a:gd name="connsiteY290" fmla="*/ 6224003 h 6224003"/>
              <a:gd name="connsiteX291" fmla="*/ 6317945 w 9376909"/>
              <a:gd name="connsiteY291" fmla="*/ 6210772 h 6224003"/>
              <a:gd name="connsiteX292" fmla="*/ 6289315 w 9376909"/>
              <a:gd name="connsiteY292" fmla="*/ 6191469 h 6224003"/>
              <a:gd name="connsiteX293" fmla="*/ 6260685 w 9376909"/>
              <a:gd name="connsiteY293" fmla="*/ 6210772 h 6224003"/>
              <a:gd name="connsiteX294" fmla="*/ 6195147 w 9376909"/>
              <a:gd name="connsiteY294" fmla="*/ 6224003 h 6224003"/>
              <a:gd name="connsiteX295" fmla="*/ 6129608 w 9376909"/>
              <a:gd name="connsiteY295" fmla="*/ 6210772 h 6224003"/>
              <a:gd name="connsiteX296" fmla="*/ 6100979 w 9376909"/>
              <a:gd name="connsiteY296" fmla="*/ 6191469 h 6224003"/>
              <a:gd name="connsiteX297" fmla="*/ 6072349 w 9376909"/>
              <a:gd name="connsiteY297" fmla="*/ 6210772 h 6224003"/>
              <a:gd name="connsiteX298" fmla="*/ 6006811 w 9376909"/>
              <a:gd name="connsiteY298" fmla="*/ 6224003 h 6224003"/>
              <a:gd name="connsiteX299" fmla="*/ 5941272 w 9376909"/>
              <a:gd name="connsiteY299" fmla="*/ 6210772 h 6224003"/>
              <a:gd name="connsiteX300" fmla="*/ 5912642 w 9376909"/>
              <a:gd name="connsiteY300" fmla="*/ 6191469 h 6224003"/>
              <a:gd name="connsiteX301" fmla="*/ 5884012 w 9376909"/>
              <a:gd name="connsiteY301" fmla="*/ 6210772 h 6224003"/>
              <a:gd name="connsiteX302" fmla="*/ 5818474 w 9376909"/>
              <a:gd name="connsiteY302" fmla="*/ 6224003 h 6224003"/>
              <a:gd name="connsiteX303" fmla="*/ 5752935 w 9376909"/>
              <a:gd name="connsiteY303" fmla="*/ 6210772 h 6224003"/>
              <a:gd name="connsiteX304" fmla="*/ 5724305 w 9376909"/>
              <a:gd name="connsiteY304" fmla="*/ 6191469 h 6224003"/>
              <a:gd name="connsiteX305" fmla="*/ 5695675 w 9376909"/>
              <a:gd name="connsiteY305" fmla="*/ 6210772 h 6224003"/>
              <a:gd name="connsiteX306" fmla="*/ 5630137 w 9376909"/>
              <a:gd name="connsiteY306" fmla="*/ 6224003 h 6224003"/>
              <a:gd name="connsiteX307" fmla="*/ 5564598 w 9376909"/>
              <a:gd name="connsiteY307" fmla="*/ 6210772 h 6224003"/>
              <a:gd name="connsiteX308" fmla="*/ 5535969 w 9376909"/>
              <a:gd name="connsiteY308" fmla="*/ 6191469 h 6224003"/>
              <a:gd name="connsiteX309" fmla="*/ 5507339 w 9376909"/>
              <a:gd name="connsiteY309" fmla="*/ 6210772 h 6224003"/>
              <a:gd name="connsiteX310" fmla="*/ 5441801 w 9376909"/>
              <a:gd name="connsiteY310" fmla="*/ 6224003 h 6224003"/>
              <a:gd name="connsiteX311" fmla="*/ 5376262 w 9376909"/>
              <a:gd name="connsiteY311" fmla="*/ 6210772 h 6224003"/>
              <a:gd name="connsiteX312" fmla="*/ 5347632 w 9376909"/>
              <a:gd name="connsiteY312" fmla="*/ 6191469 h 6224003"/>
              <a:gd name="connsiteX313" fmla="*/ 5319002 w 9376909"/>
              <a:gd name="connsiteY313" fmla="*/ 6210772 h 6224003"/>
              <a:gd name="connsiteX314" fmla="*/ 5253464 w 9376909"/>
              <a:gd name="connsiteY314" fmla="*/ 6224003 h 6224003"/>
              <a:gd name="connsiteX315" fmla="*/ 5187925 w 9376909"/>
              <a:gd name="connsiteY315" fmla="*/ 6210772 h 6224003"/>
              <a:gd name="connsiteX316" fmla="*/ 5159295 w 9376909"/>
              <a:gd name="connsiteY316" fmla="*/ 6191469 h 6224003"/>
              <a:gd name="connsiteX317" fmla="*/ 5130665 w 9376909"/>
              <a:gd name="connsiteY317" fmla="*/ 6210772 h 6224003"/>
              <a:gd name="connsiteX318" fmla="*/ 5065127 w 9376909"/>
              <a:gd name="connsiteY318" fmla="*/ 6224003 h 6224003"/>
              <a:gd name="connsiteX319" fmla="*/ 4999588 w 9376909"/>
              <a:gd name="connsiteY319" fmla="*/ 6210772 h 6224003"/>
              <a:gd name="connsiteX320" fmla="*/ 4970959 w 9376909"/>
              <a:gd name="connsiteY320" fmla="*/ 6191469 h 6224003"/>
              <a:gd name="connsiteX321" fmla="*/ 4942329 w 9376909"/>
              <a:gd name="connsiteY321" fmla="*/ 6210772 h 6224003"/>
              <a:gd name="connsiteX322" fmla="*/ 4876791 w 9376909"/>
              <a:gd name="connsiteY322" fmla="*/ 6224003 h 6224003"/>
              <a:gd name="connsiteX323" fmla="*/ 4811252 w 9376909"/>
              <a:gd name="connsiteY323" fmla="*/ 6210772 h 6224003"/>
              <a:gd name="connsiteX324" fmla="*/ 4782622 w 9376909"/>
              <a:gd name="connsiteY324" fmla="*/ 6191469 h 6224003"/>
              <a:gd name="connsiteX325" fmla="*/ 4753992 w 9376909"/>
              <a:gd name="connsiteY325" fmla="*/ 6210772 h 6224003"/>
              <a:gd name="connsiteX326" fmla="*/ 4688454 w 9376909"/>
              <a:gd name="connsiteY326" fmla="*/ 6224003 h 6224003"/>
              <a:gd name="connsiteX327" fmla="*/ 4622915 w 9376909"/>
              <a:gd name="connsiteY327" fmla="*/ 6210772 h 6224003"/>
              <a:gd name="connsiteX328" fmla="*/ 4594285 w 9376909"/>
              <a:gd name="connsiteY328" fmla="*/ 6191469 h 6224003"/>
              <a:gd name="connsiteX329" fmla="*/ 4565656 w 9376909"/>
              <a:gd name="connsiteY329" fmla="*/ 6210772 h 6224003"/>
              <a:gd name="connsiteX330" fmla="*/ 4500117 w 9376909"/>
              <a:gd name="connsiteY330" fmla="*/ 6224003 h 6224003"/>
              <a:gd name="connsiteX331" fmla="*/ 4434578 w 9376909"/>
              <a:gd name="connsiteY331" fmla="*/ 6210772 h 6224003"/>
              <a:gd name="connsiteX332" fmla="*/ 4405949 w 9376909"/>
              <a:gd name="connsiteY332" fmla="*/ 6191469 h 6224003"/>
              <a:gd name="connsiteX333" fmla="*/ 4377319 w 9376909"/>
              <a:gd name="connsiteY333" fmla="*/ 6210772 h 6224003"/>
              <a:gd name="connsiteX334" fmla="*/ 4311781 w 9376909"/>
              <a:gd name="connsiteY334" fmla="*/ 6224003 h 6224003"/>
              <a:gd name="connsiteX335" fmla="*/ 4246242 w 9376909"/>
              <a:gd name="connsiteY335" fmla="*/ 6210772 h 6224003"/>
              <a:gd name="connsiteX336" fmla="*/ 4217612 w 9376909"/>
              <a:gd name="connsiteY336" fmla="*/ 6191469 h 6224003"/>
              <a:gd name="connsiteX337" fmla="*/ 4188982 w 9376909"/>
              <a:gd name="connsiteY337" fmla="*/ 6210772 h 6224003"/>
              <a:gd name="connsiteX338" fmla="*/ 4123444 w 9376909"/>
              <a:gd name="connsiteY338" fmla="*/ 6224003 h 6224003"/>
              <a:gd name="connsiteX339" fmla="*/ 4057905 w 9376909"/>
              <a:gd name="connsiteY339" fmla="*/ 6210772 h 6224003"/>
              <a:gd name="connsiteX340" fmla="*/ 4029277 w 9376909"/>
              <a:gd name="connsiteY340" fmla="*/ 6191470 h 6224003"/>
              <a:gd name="connsiteX341" fmla="*/ 4000651 w 9376909"/>
              <a:gd name="connsiteY341" fmla="*/ 6210772 h 6224003"/>
              <a:gd name="connsiteX342" fmla="*/ 3935130 w 9376909"/>
              <a:gd name="connsiteY342" fmla="*/ 6224003 h 6224003"/>
              <a:gd name="connsiteX343" fmla="*/ 3869592 w 9376909"/>
              <a:gd name="connsiteY343" fmla="*/ 6210772 h 6224003"/>
              <a:gd name="connsiteX344" fmla="*/ 3840954 w 9376909"/>
              <a:gd name="connsiteY344" fmla="*/ 6191464 h 6224003"/>
              <a:gd name="connsiteX345" fmla="*/ 3812316 w 9376909"/>
              <a:gd name="connsiteY345" fmla="*/ 6210772 h 6224003"/>
              <a:gd name="connsiteX346" fmla="*/ 3746777 w 9376909"/>
              <a:gd name="connsiteY346" fmla="*/ 6224003 h 6224003"/>
              <a:gd name="connsiteX347" fmla="*/ 3681239 w 9376909"/>
              <a:gd name="connsiteY347" fmla="*/ 6210772 h 6224003"/>
              <a:gd name="connsiteX348" fmla="*/ 3652613 w 9376909"/>
              <a:gd name="connsiteY348" fmla="*/ 6191472 h 6224003"/>
              <a:gd name="connsiteX349" fmla="*/ 3623988 w 9376909"/>
              <a:gd name="connsiteY349" fmla="*/ 6210772 h 6224003"/>
              <a:gd name="connsiteX350" fmla="*/ 3558449 w 9376909"/>
              <a:gd name="connsiteY350" fmla="*/ 6224003 h 6224003"/>
              <a:gd name="connsiteX351" fmla="*/ 3492911 w 9376909"/>
              <a:gd name="connsiteY351" fmla="*/ 6210772 h 6224003"/>
              <a:gd name="connsiteX352" fmla="*/ 3464279 w 9376909"/>
              <a:gd name="connsiteY352" fmla="*/ 6191468 h 6224003"/>
              <a:gd name="connsiteX353" fmla="*/ 3435647 w 9376909"/>
              <a:gd name="connsiteY353" fmla="*/ 6210772 h 6224003"/>
              <a:gd name="connsiteX354" fmla="*/ 3370108 w 9376909"/>
              <a:gd name="connsiteY354" fmla="*/ 6224003 h 6224003"/>
              <a:gd name="connsiteX355" fmla="*/ 3304569 w 9376909"/>
              <a:gd name="connsiteY355" fmla="*/ 6210772 h 6224003"/>
              <a:gd name="connsiteX356" fmla="*/ 3275947 w 9376909"/>
              <a:gd name="connsiteY356" fmla="*/ 6191474 h 6224003"/>
              <a:gd name="connsiteX357" fmla="*/ 3247324 w 9376909"/>
              <a:gd name="connsiteY357" fmla="*/ 6210772 h 6224003"/>
              <a:gd name="connsiteX358" fmla="*/ 3181785 w 9376909"/>
              <a:gd name="connsiteY358" fmla="*/ 6224003 h 6224003"/>
              <a:gd name="connsiteX359" fmla="*/ 3116246 w 9376909"/>
              <a:gd name="connsiteY359" fmla="*/ 6210772 h 6224003"/>
              <a:gd name="connsiteX360" fmla="*/ 3087608 w 9376909"/>
              <a:gd name="connsiteY360" fmla="*/ 6191463 h 6224003"/>
              <a:gd name="connsiteX361" fmla="*/ 3058969 w 9376909"/>
              <a:gd name="connsiteY361" fmla="*/ 6210772 h 6224003"/>
              <a:gd name="connsiteX362" fmla="*/ 2993430 w 9376909"/>
              <a:gd name="connsiteY362" fmla="*/ 6224003 h 6224003"/>
              <a:gd name="connsiteX363" fmla="*/ 2927889 w 9376909"/>
              <a:gd name="connsiteY363" fmla="*/ 6210772 h 6224003"/>
              <a:gd name="connsiteX364" fmla="*/ 2899266 w 9376909"/>
              <a:gd name="connsiteY364" fmla="*/ 6191472 h 6224003"/>
              <a:gd name="connsiteX365" fmla="*/ 2870641 w 9376909"/>
              <a:gd name="connsiteY365" fmla="*/ 6210772 h 6224003"/>
              <a:gd name="connsiteX366" fmla="*/ 2805103 w 9376909"/>
              <a:gd name="connsiteY366" fmla="*/ 6224003 h 6224003"/>
              <a:gd name="connsiteX367" fmla="*/ 2739558 w 9376909"/>
              <a:gd name="connsiteY367" fmla="*/ 6210772 h 6224003"/>
              <a:gd name="connsiteX368" fmla="*/ 2710929 w 9376909"/>
              <a:gd name="connsiteY368" fmla="*/ 6191468 h 6224003"/>
              <a:gd name="connsiteX369" fmla="*/ 2682299 w 9376909"/>
              <a:gd name="connsiteY369" fmla="*/ 6210772 h 6224003"/>
              <a:gd name="connsiteX370" fmla="*/ 2616761 w 9376909"/>
              <a:gd name="connsiteY370" fmla="*/ 6224003 h 6224003"/>
              <a:gd name="connsiteX371" fmla="*/ 2551219 w 9376909"/>
              <a:gd name="connsiteY371" fmla="*/ 6210772 h 6224003"/>
              <a:gd name="connsiteX372" fmla="*/ 2522598 w 9376909"/>
              <a:gd name="connsiteY372" fmla="*/ 6191473 h 6224003"/>
              <a:gd name="connsiteX373" fmla="*/ 2493973 w 9376909"/>
              <a:gd name="connsiteY373" fmla="*/ 6210772 h 6224003"/>
              <a:gd name="connsiteX374" fmla="*/ 2428436 w 9376909"/>
              <a:gd name="connsiteY374" fmla="*/ 6224003 h 6224003"/>
              <a:gd name="connsiteX375" fmla="*/ 2362894 w 9376909"/>
              <a:gd name="connsiteY375" fmla="*/ 6210772 h 6224003"/>
              <a:gd name="connsiteX376" fmla="*/ 2334259 w 9376909"/>
              <a:gd name="connsiteY376" fmla="*/ 6191463 h 6224003"/>
              <a:gd name="connsiteX377" fmla="*/ 2305619 w 9376909"/>
              <a:gd name="connsiteY377" fmla="*/ 6210772 h 6224003"/>
              <a:gd name="connsiteX378" fmla="*/ 2240082 w 9376909"/>
              <a:gd name="connsiteY378" fmla="*/ 6224003 h 6224003"/>
              <a:gd name="connsiteX379" fmla="*/ 2174540 w 9376909"/>
              <a:gd name="connsiteY379" fmla="*/ 6210772 h 6224003"/>
              <a:gd name="connsiteX380" fmla="*/ 2145919 w 9376909"/>
              <a:gd name="connsiteY380" fmla="*/ 6191473 h 6224003"/>
              <a:gd name="connsiteX381" fmla="*/ 2117294 w 9376909"/>
              <a:gd name="connsiteY381" fmla="*/ 6210772 h 6224003"/>
              <a:gd name="connsiteX382" fmla="*/ 2051756 w 9376909"/>
              <a:gd name="connsiteY382" fmla="*/ 6224003 h 6224003"/>
              <a:gd name="connsiteX383" fmla="*/ 1986216 w 9376909"/>
              <a:gd name="connsiteY383" fmla="*/ 6210772 h 6224003"/>
              <a:gd name="connsiteX384" fmla="*/ 1957584 w 9376909"/>
              <a:gd name="connsiteY384" fmla="*/ 6191467 h 6224003"/>
              <a:gd name="connsiteX385" fmla="*/ 1928951 w 9376909"/>
              <a:gd name="connsiteY385" fmla="*/ 6210772 h 6224003"/>
              <a:gd name="connsiteX386" fmla="*/ 1863413 w 9376909"/>
              <a:gd name="connsiteY386" fmla="*/ 6224003 h 6224003"/>
              <a:gd name="connsiteX387" fmla="*/ 1797878 w 9376909"/>
              <a:gd name="connsiteY387" fmla="*/ 6210772 h 6224003"/>
              <a:gd name="connsiteX388" fmla="*/ 1769254 w 9376909"/>
              <a:gd name="connsiteY388" fmla="*/ 6191474 h 6224003"/>
              <a:gd name="connsiteX389" fmla="*/ 1740632 w 9376909"/>
              <a:gd name="connsiteY389" fmla="*/ 6210772 h 6224003"/>
              <a:gd name="connsiteX390" fmla="*/ 1675094 w 9376909"/>
              <a:gd name="connsiteY390" fmla="*/ 6224003 h 6224003"/>
              <a:gd name="connsiteX391" fmla="*/ 1609554 w 9376909"/>
              <a:gd name="connsiteY391" fmla="*/ 6210772 h 6224003"/>
              <a:gd name="connsiteX392" fmla="*/ 1580915 w 9376909"/>
              <a:gd name="connsiteY392" fmla="*/ 6191463 h 6224003"/>
              <a:gd name="connsiteX393" fmla="*/ 1552276 w 9376909"/>
              <a:gd name="connsiteY393" fmla="*/ 6210772 h 6224003"/>
              <a:gd name="connsiteX394" fmla="*/ 1486738 w 9376909"/>
              <a:gd name="connsiteY394" fmla="*/ 6224003 h 6224003"/>
              <a:gd name="connsiteX395" fmla="*/ 1421199 w 9376909"/>
              <a:gd name="connsiteY395" fmla="*/ 6210772 h 6224003"/>
              <a:gd name="connsiteX396" fmla="*/ 1392573 w 9376909"/>
              <a:gd name="connsiteY396" fmla="*/ 6191472 h 6224003"/>
              <a:gd name="connsiteX397" fmla="*/ 1363948 w 9376909"/>
              <a:gd name="connsiteY397" fmla="*/ 6210772 h 6224003"/>
              <a:gd name="connsiteX398" fmla="*/ 1298410 w 9376909"/>
              <a:gd name="connsiteY398" fmla="*/ 6224003 h 6224003"/>
              <a:gd name="connsiteX399" fmla="*/ 1232869 w 9376909"/>
              <a:gd name="connsiteY399" fmla="*/ 6210772 h 6224003"/>
              <a:gd name="connsiteX400" fmla="*/ 1204238 w 9376909"/>
              <a:gd name="connsiteY400" fmla="*/ 6191468 h 6224003"/>
              <a:gd name="connsiteX401" fmla="*/ 1175606 w 9376909"/>
              <a:gd name="connsiteY401" fmla="*/ 6210772 h 6224003"/>
              <a:gd name="connsiteX402" fmla="*/ 1110067 w 9376909"/>
              <a:gd name="connsiteY402" fmla="*/ 6224003 h 6224003"/>
              <a:gd name="connsiteX403" fmla="*/ 1044528 w 9376909"/>
              <a:gd name="connsiteY403" fmla="*/ 6210772 h 6224003"/>
              <a:gd name="connsiteX404" fmla="*/ 1015904 w 9376909"/>
              <a:gd name="connsiteY404" fmla="*/ 6191473 h 6224003"/>
              <a:gd name="connsiteX405" fmla="*/ 987279 w 9376909"/>
              <a:gd name="connsiteY405" fmla="*/ 6210772 h 6224003"/>
              <a:gd name="connsiteX406" fmla="*/ 921741 w 9376909"/>
              <a:gd name="connsiteY406" fmla="*/ 6224003 h 6224003"/>
              <a:gd name="connsiteX407" fmla="*/ 856202 w 9376909"/>
              <a:gd name="connsiteY407" fmla="*/ 6210772 h 6224003"/>
              <a:gd name="connsiteX408" fmla="*/ 827565 w 9376909"/>
              <a:gd name="connsiteY408" fmla="*/ 6191465 h 6224003"/>
              <a:gd name="connsiteX409" fmla="*/ 798928 w 9376909"/>
              <a:gd name="connsiteY409" fmla="*/ 6210772 h 6224003"/>
              <a:gd name="connsiteX410" fmla="*/ 733390 w 9376909"/>
              <a:gd name="connsiteY410" fmla="*/ 6224003 h 6224003"/>
              <a:gd name="connsiteX411" fmla="*/ 667851 w 9376909"/>
              <a:gd name="connsiteY411" fmla="*/ 6210772 h 6224003"/>
              <a:gd name="connsiteX412" fmla="*/ 639224 w 9376909"/>
              <a:gd name="connsiteY412" fmla="*/ 6191471 h 6224003"/>
              <a:gd name="connsiteX413" fmla="*/ 610597 w 9376909"/>
              <a:gd name="connsiteY413" fmla="*/ 6210772 h 6224003"/>
              <a:gd name="connsiteX414" fmla="*/ 545059 w 9376909"/>
              <a:gd name="connsiteY414" fmla="*/ 6224003 h 6224003"/>
              <a:gd name="connsiteX415" fmla="*/ 479520 w 9376909"/>
              <a:gd name="connsiteY415" fmla="*/ 6210772 h 6224003"/>
              <a:gd name="connsiteX416" fmla="*/ 450890 w 9376909"/>
              <a:gd name="connsiteY416" fmla="*/ 6191468 h 6224003"/>
              <a:gd name="connsiteX417" fmla="*/ 422259 w 9376909"/>
              <a:gd name="connsiteY417" fmla="*/ 6210772 h 6224003"/>
              <a:gd name="connsiteX418" fmla="*/ 356720 w 9376909"/>
              <a:gd name="connsiteY418" fmla="*/ 6224003 h 6224003"/>
              <a:gd name="connsiteX419" fmla="*/ 291181 w 9376909"/>
              <a:gd name="connsiteY419" fmla="*/ 6210772 h 6224003"/>
              <a:gd name="connsiteX420" fmla="*/ 262557 w 9376909"/>
              <a:gd name="connsiteY420" fmla="*/ 6191472 h 6224003"/>
              <a:gd name="connsiteX421" fmla="*/ 233932 w 9376909"/>
              <a:gd name="connsiteY421" fmla="*/ 6210772 h 6224003"/>
              <a:gd name="connsiteX422" fmla="*/ 168393 w 9376909"/>
              <a:gd name="connsiteY422" fmla="*/ 6224003 h 6224003"/>
              <a:gd name="connsiteX423" fmla="*/ 20 w 9376909"/>
              <a:gd name="connsiteY423" fmla="*/ 6055630 h 6224003"/>
              <a:gd name="connsiteX424" fmla="*/ 13251 w 9376909"/>
              <a:gd name="connsiteY424" fmla="*/ 5990092 h 6224003"/>
              <a:gd name="connsiteX425" fmla="*/ 31080 w 9376909"/>
              <a:gd name="connsiteY425" fmla="*/ 5963649 h 6224003"/>
              <a:gd name="connsiteX426" fmla="*/ 13232 w 9376909"/>
              <a:gd name="connsiteY426" fmla="*/ 5937177 h 6224003"/>
              <a:gd name="connsiteX427" fmla="*/ 0 w 9376909"/>
              <a:gd name="connsiteY427" fmla="*/ 5871638 h 6224003"/>
              <a:gd name="connsiteX428" fmla="*/ 13232 w 9376909"/>
              <a:gd name="connsiteY428" fmla="*/ 5806100 h 6224003"/>
              <a:gd name="connsiteX429" fmla="*/ 31071 w 9376909"/>
              <a:gd name="connsiteY429" fmla="*/ 5779641 h 6224003"/>
              <a:gd name="connsiteX430" fmla="*/ 13244 w 9376909"/>
              <a:gd name="connsiteY430" fmla="*/ 5753201 h 6224003"/>
              <a:gd name="connsiteX431" fmla="*/ 13 w 9376909"/>
              <a:gd name="connsiteY431" fmla="*/ 5687662 h 6224003"/>
              <a:gd name="connsiteX432" fmla="*/ 13244 w 9376909"/>
              <a:gd name="connsiteY432" fmla="*/ 5622123 h 6224003"/>
              <a:gd name="connsiteX433" fmla="*/ 31072 w 9376909"/>
              <a:gd name="connsiteY433" fmla="*/ 5595681 h 6224003"/>
              <a:gd name="connsiteX434" fmla="*/ 13234 w 9376909"/>
              <a:gd name="connsiteY434" fmla="*/ 5569224 h 6224003"/>
              <a:gd name="connsiteX435" fmla="*/ 2 w 9376909"/>
              <a:gd name="connsiteY435" fmla="*/ 5503686 h 6224003"/>
              <a:gd name="connsiteX436" fmla="*/ 13234 w 9376909"/>
              <a:gd name="connsiteY436" fmla="*/ 5438147 h 6224003"/>
              <a:gd name="connsiteX437" fmla="*/ 31075 w 9376909"/>
              <a:gd name="connsiteY437" fmla="*/ 5411687 h 6224003"/>
              <a:gd name="connsiteX438" fmla="*/ 13248 w 9376909"/>
              <a:gd name="connsiteY438" fmla="*/ 5385247 h 6224003"/>
              <a:gd name="connsiteX439" fmla="*/ 17 w 9376909"/>
              <a:gd name="connsiteY439" fmla="*/ 5319709 h 6224003"/>
              <a:gd name="connsiteX440" fmla="*/ 13248 w 9376909"/>
              <a:gd name="connsiteY440" fmla="*/ 5254170 h 6224003"/>
              <a:gd name="connsiteX441" fmla="*/ 31073 w 9376909"/>
              <a:gd name="connsiteY441" fmla="*/ 5227733 h 6224003"/>
              <a:gd name="connsiteX442" fmla="*/ 13232 w 9376909"/>
              <a:gd name="connsiteY442" fmla="*/ 5201271 h 6224003"/>
              <a:gd name="connsiteX443" fmla="*/ 0 w 9376909"/>
              <a:gd name="connsiteY443" fmla="*/ 5135733 h 6224003"/>
              <a:gd name="connsiteX444" fmla="*/ 13232 w 9376909"/>
              <a:gd name="connsiteY444" fmla="*/ 5070194 h 6224003"/>
              <a:gd name="connsiteX445" fmla="*/ 31072 w 9376909"/>
              <a:gd name="connsiteY445" fmla="*/ 5043735 h 6224003"/>
              <a:gd name="connsiteX446" fmla="*/ 13245 w 9376909"/>
              <a:gd name="connsiteY446" fmla="*/ 5017294 h 6224003"/>
              <a:gd name="connsiteX447" fmla="*/ 13 w 9376909"/>
              <a:gd name="connsiteY447" fmla="*/ 4951756 h 6224003"/>
              <a:gd name="connsiteX448" fmla="*/ 13245 w 9376909"/>
              <a:gd name="connsiteY448" fmla="*/ 4886217 h 6224003"/>
              <a:gd name="connsiteX449" fmla="*/ 31072 w 9376909"/>
              <a:gd name="connsiteY449" fmla="*/ 4859775 h 6224003"/>
              <a:gd name="connsiteX450" fmla="*/ 13234 w 9376909"/>
              <a:gd name="connsiteY450" fmla="*/ 4833318 h 6224003"/>
              <a:gd name="connsiteX451" fmla="*/ 3 w 9376909"/>
              <a:gd name="connsiteY451" fmla="*/ 4767780 h 6224003"/>
              <a:gd name="connsiteX452" fmla="*/ 13234 w 9376909"/>
              <a:gd name="connsiteY452" fmla="*/ 4702241 h 6224003"/>
              <a:gd name="connsiteX453" fmla="*/ 31075 w 9376909"/>
              <a:gd name="connsiteY453" fmla="*/ 4675781 h 6224003"/>
              <a:gd name="connsiteX454" fmla="*/ 13249 w 9376909"/>
              <a:gd name="connsiteY454" fmla="*/ 4649341 h 6224003"/>
              <a:gd name="connsiteX455" fmla="*/ 17 w 9376909"/>
              <a:gd name="connsiteY455" fmla="*/ 4583803 h 6224003"/>
              <a:gd name="connsiteX456" fmla="*/ 13249 w 9376909"/>
              <a:gd name="connsiteY456" fmla="*/ 4518264 h 6224003"/>
              <a:gd name="connsiteX457" fmla="*/ 31073 w 9376909"/>
              <a:gd name="connsiteY457" fmla="*/ 4491827 h 6224003"/>
              <a:gd name="connsiteX458" fmla="*/ 13232 w 9376909"/>
              <a:gd name="connsiteY458" fmla="*/ 4465365 h 6224003"/>
              <a:gd name="connsiteX459" fmla="*/ 1 w 9376909"/>
              <a:gd name="connsiteY459" fmla="*/ 4399827 h 6224003"/>
              <a:gd name="connsiteX460" fmla="*/ 13232 w 9376909"/>
              <a:gd name="connsiteY460" fmla="*/ 4334288 h 6224003"/>
              <a:gd name="connsiteX461" fmla="*/ 31072 w 9376909"/>
              <a:gd name="connsiteY461" fmla="*/ 4307829 h 6224003"/>
              <a:gd name="connsiteX462" fmla="*/ 13245 w 9376909"/>
              <a:gd name="connsiteY462" fmla="*/ 4281389 h 6224003"/>
              <a:gd name="connsiteX463" fmla="*/ 13 w 9376909"/>
              <a:gd name="connsiteY463" fmla="*/ 4215851 h 6224003"/>
              <a:gd name="connsiteX464" fmla="*/ 13245 w 9376909"/>
              <a:gd name="connsiteY464" fmla="*/ 4150312 h 6224003"/>
              <a:gd name="connsiteX465" fmla="*/ 31073 w 9376909"/>
              <a:gd name="connsiteY465" fmla="*/ 4123870 h 6224003"/>
              <a:gd name="connsiteX466" fmla="*/ 13235 w 9376909"/>
              <a:gd name="connsiteY466" fmla="*/ 4097412 h 6224003"/>
              <a:gd name="connsiteX467" fmla="*/ 3 w 9376909"/>
              <a:gd name="connsiteY467" fmla="*/ 4031874 h 6224003"/>
              <a:gd name="connsiteX468" fmla="*/ 13235 w 9376909"/>
              <a:gd name="connsiteY468" fmla="*/ 3966335 h 6224003"/>
              <a:gd name="connsiteX469" fmla="*/ 31075 w 9376909"/>
              <a:gd name="connsiteY469" fmla="*/ 3939875 h 6224003"/>
              <a:gd name="connsiteX470" fmla="*/ 13249 w 9376909"/>
              <a:gd name="connsiteY470" fmla="*/ 3913436 h 6224003"/>
              <a:gd name="connsiteX471" fmla="*/ 17 w 9376909"/>
              <a:gd name="connsiteY471" fmla="*/ 3847898 h 6224003"/>
              <a:gd name="connsiteX472" fmla="*/ 13249 w 9376909"/>
              <a:gd name="connsiteY472" fmla="*/ 3782359 h 6224003"/>
              <a:gd name="connsiteX473" fmla="*/ 31074 w 9376909"/>
              <a:gd name="connsiteY473" fmla="*/ 3755921 h 6224003"/>
              <a:gd name="connsiteX474" fmla="*/ 13233 w 9376909"/>
              <a:gd name="connsiteY474" fmla="*/ 3729459 h 6224003"/>
              <a:gd name="connsiteX475" fmla="*/ 1 w 9376909"/>
              <a:gd name="connsiteY475" fmla="*/ 3663921 h 6224003"/>
              <a:gd name="connsiteX476" fmla="*/ 13233 w 9376909"/>
              <a:gd name="connsiteY476" fmla="*/ 3598382 h 6224003"/>
              <a:gd name="connsiteX477" fmla="*/ 31072 w 9376909"/>
              <a:gd name="connsiteY477" fmla="*/ 3571924 h 6224003"/>
              <a:gd name="connsiteX478" fmla="*/ 13245 w 9376909"/>
              <a:gd name="connsiteY478" fmla="*/ 3545483 h 6224003"/>
              <a:gd name="connsiteX479" fmla="*/ 14 w 9376909"/>
              <a:gd name="connsiteY479" fmla="*/ 3479945 h 6224003"/>
              <a:gd name="connsiteX480" fmla="*/ 13245 w 9376909"/>
              <a:gd name="connsiteY480" fmla="*/ 3414406 h 6224003"/>
              <a:gd name="connsiteX481" fmla="*/ 31073 w 9376909"/>
              <a:gd name="connsiteY481" fmla="*/ 3387964 h 6224003"/>
              <a:gd name="connsiteX482" fmla="*/ 13235 w 9376909"/>
              <a:gd name="connsiteY482" fmla="*/ 3361506 h 6224003"/>
              <a:gd name="connsiteX483" fmla="*/ 3 w 9376909"/>
              <a:gd name="connsiteY483" fmla="*/ 3295968 h 6224003"/>
              <a:gd name="connsiteX484" fmla="*/ 13235 w 9376909"/>
              <a:gd name="connsiteY484" fmla="*/ 3230429 h 6224003"/>
              <a:gd name="connsiteX485" fmla="*/ 31075 w 9376909"/>
              <a:gd name="connsiteY485" fmla="*/ 3203970 h 6224003"/>
              <a:gd name="connsiteX486" fmla="*/ 13249 w 9376909"/>
              <a:gd name="connsiteY486" fmla="*/ 3177531 h 6224003"/>
              <a:gd name="connsiteX487" fmla="*/ 17 w 9376909"/>
              <a:gd name="connsiteY487" fmla="*/ 3111995 h 6224003"/>
              <a:gd name="connsiteX488" fmla="*/ 13249 w 9376909"/>
              <a:gd name="connsiteY488" fmla="*/ 3046455 h 6224003"/>
              <a:gd name="connsiteX489" fmla="*/ 31075 w 9376909"/>
              <a:gd name="connsiteY489" fmla="*/ 3020016 h 6224003"/>
              <a:gd name="connsiteX490" fmla="*/ 13233 w 9376909"/>
              <a:gd name="connsiteY490" fmla="*/ 2993554 h 6224003"/>
              <a:gd name="connsiteX491" fmla="*/ 1 w 9376909"/>
              <a:gd name="connsiteY491" fmla="*/ 2928015 h 6224003"/>
              <a:gd name="connsiteX492" fmla="*/ 13233 w 9376909"/>
              <a:gd name="connsiteY492" fmla="*/ 2862477 h 6224003"/>
              <a:gd name="connsiteX493" fmla="*/ 31071 w 9376909"/>
              <a:gd name="connsiteY493" fmla="*/ 2836019 h 6224003"/>
              <a:gd name="connsiteX494" fmla="*/ 13246 w 9376909"/>
              <a:gd name="connsiteY494" fmla="*/ 2809580 h 6224003"/>
              <a:gd name="connsiteX495" fmla="*/ 14 w 9376909"/>
              <a:gd name="connsiteY495" fmla="*/ 2744042 h 6224003"/>
              <a:gd name="connsiteX496" fmla="*/ 13246 w 9376909"/>
              <a:gd name="connsiteY496" fmla="*/ 2678504 h 6224003"/>
              <a:gd name="connsiteX497" fmla="*/ 31074 w 9376909"/>
              <a:gd name="connsiteY497" fmla="*/ 2652060 h 6224003"/>
              <a:gd name="connsiteX498" fmla="*/ 13235 w 9376909"/>
              <a:gd name="connsiteY498" fmla="*/ 2625602 h 6224003"/>
              <a:gd name="connsiteX499" fmla="*/ 3 w 9376909"/>
              <a:gd name="connsiteY499" fmla="*/ 2560064 h 6224003"/>
              <a:gd name="connsiteX500" fmla="*/ 13235 w 9376909"/>
              <a:gd name="connsiteY500" fmla="*/ 2494526 h 6224003"/>
              <a:gd name="connsiteX501" fmla="*/ 31074 w 9376909"/>
              <a:gd name="connsiteY501" fmla="*/ 2468067 h 6224003"/>
              <a:gd name="connsiteX502" fmla="*/ 13249 w 9376909"/>
              <a:gd name="connsiteY502" fmla="*/ 2441630 h 6224003"/>
              <a:gd name="connsiteX503" fmla="*/ 18 w 9376909"/>
              <a:gd name="connsiteY503" fmla="*/ 2376092 h 6224003"/>
              <a:gd name="connsiteX504" fmla="*/ 13249 w 9376909"/>
              <a:gd name="connsiteY504" fmla="*/ 2310553 h 6224003"/>
              <a:gd name="connsiteX505" fmla="*/ 31076 w 9376909"/>
              <a:gd name="connsiteY505" fmla="*/ 2284114 h 6224003"/>
              <a:gd name="connsiteX506" fmla="*/ 13233 w 9376909"/>
              <a:gd name="connsiteY506" fmla="*/ 2257649 h 6224003"/>
              <a:gd name="connsiteX507" fmla="*/ 2 w 9376909"/>
              <a:gd name="connsiteY507" fmla="*/ 2192110 h 6224003"/>
              <a:gd name="connsiteX508" fmla="*/ 13233 w 9376909"/>
              <a:gd name="connsiteY508" fmla="*/ 2126573 h 6224003"/>
              <a:gd name="connsiteX509" fmla="*/ 31071 w 9376909"/>
              <a:gd name="connsiteY509" fmla="*/ 2100115 h 6224003"/>
              <a:gd name="connsiteX510" fmla="*/ 13246 w 9376909"/>
              <a:gd name="connsiteY510" fmla="*/ 2073676 h 6224003"/>
              <a:gd name="connsiteX511" fmla="*/ 14 w 9376909"/>
              <a:gd name="connsiteY511" fmla="*/ 2008139 h 6224003"/>
              <a:gd name="connsiteX512" fmla="*/ 13246 w 9376909"/>
              <a:gd name="connsiteY512" fmla="*/ 1942598 h 6224003"/>
              <a:gd name="connsiteX513" fmla="*/ 31075 w 9376909"/>
              <a:gd name="connsiteY513" fmla="*/ 1916156 h 6224003"/>
              <a:gd name="connsiteX514" fmla="*/ 13235 w 9376909"/>
              <a:gd name="connsiteY514" fmla="*/ 1889696 h 6224003"/>
              <a:gd name="connsiteX515" fmla="*/ 4 w 9376909"/>
              <a:gd name="connsiteY515" fmla="*/ 1824160 h 6224003"/>
              <a:gd name="connsiteX516" fmla="*/ 13235 w 9376909"/>
              <a:gd name="connsiteY516" fmla="*/ 1758621 h 6224003"/>
              <a:gd name="connsiteX517" fmla="*/ 31074 w 9376909"/>
              <a:gd name="connsiteY517" fmla="*/ 1732164 h 6224003"/>
              <a:gd name="connsiteX518" fmla="*/ 13252 w 9376909"/>
              <a:gd name="connsiteY518" fmla="*/ 1705730 h 6224003"/>
              <a:gd name="connsiteX519" fmla="*/ 20 w 9376909"/>
              <a:gd name="connsiteY519" fmla="*/ 1640191 h 6224003"/>
              <a:gd name="connsiteX520" fmla="*/ 13252 w 9376909"/>
              <a:gd name="connsiteY520" fmla="*/ 1574654 h 6224003"/>
              <a:gd name="connsiteX521" fmla="*/ 31079 w 9376909"/>
              <a:gd name="connsiteY521" fmla="*/ 1548212 h 6224003"/>
              <a:gd name="connsiteX522" fmla="*/ 13234 w 9376909"/>
              <a:gd name="connsiteY522" fmla="*/ 1521744 h 6224003"/>
              <a:gd name="connsiteX523" fmla="*/ 2 w 9376909"/>
              <a:gd name="connsiteY523" fmla="*/ 1456205 h 6224003"/>
              <a:gd name="connsiteX524" fmla="*/ 13234 w 9376909"/>
              <a:gd name="connsiteY524" fmla="*/ 1390667 h 6224003"/>
              <a:gd name="connsiteX525" fmla="*/ 31070 w 9376909"/>
              <a:gd name="connsiteY525" fmla="*/ 1364212 h 6224003"/>
              <a:gd name="connsiteX526" fmla="*/ 13246 w 9376909"/>
              <a:gd name="connsiteY526" fmla="*/ 1337776 h 6224003"/>
              <a:gd name="connsiteX527" fmla="*/ 14 w 9376909"/>
              <a:gd name="connsiteY527" fmla="*/ 1272237 h 6224003"/>
              <a:gd name="connsiteX528" fmla="*/ 13246 w 9376909"/>
              <a:gd name="connsiteY528" fmla="*/ 1206698 h 6224003"/>
              <a:gd name="connsiteX529" fmla="*/ 31076 w 9376909"/>
              <a:gd name="connsiteY529" fmla="*/ 1180253 h 6224003"/>
              <a:gd name="connsiteX530" fmla="*/ 13236 w 9376909"/>
              <a:gd name="connsiteY530" fmla="*/ 1153792 h 6224003"/>
              <a:gd name="connsiteX531" fmla="*/ 4 w 9376909"/>
              <a:gd name="connsiteY531" fmla="*/ 1088254 h 6224003"/>
              <a:gd name="connsiteX532" fmla="*/ 13236 w 9376909"/>
              <a:gd name="connsiteY532" fmla="*/ 1022716 h 6224003"/>
              <a:gd name="connsiteX533" fmla="*/ 31073 w 9376909"/>
              <a:gd name="connsiteY533" fmla="*/ 996259 h 6224003"/>
              <a:gd name="connsiteX534" fmla="*/ 13252 w 9376909"/>
              <a:gd name="connsiteY534" fmla="*/ 969826 h 6224003"/>
              <a:gd name="connsiteX535" fmla="*/ 20 w 9376909"/>
              <a:gd name="connsiteY535" fmla="*/ 904288 h 6224003"/>
              <a:gd name="connsiteX536" fmla="*/ 13252 w 9376909"/>
              <a:gd name="connsiteY536" fmla="*/ 838750 h 6224003"/>
              <a:gd name="connsiteX537" fmla="*/ 31080 w 9376909"/>
              <a:gd name="connsiteY537" fmla="*/ 812307 h 6224003"/>
              <a:gd name="connsiteX538" fmla="*/ 13234 w 9376909"/>
              <a:gd name="connsiteY538" fmla="*/ 785838 h 6224003"/>
              <a:gd name="connsiteX539" fmla="*/ 2 w 9376909"/>
              <a:gd name="connsiteY539" fmla="*/ 720299 h 6224003"/>
              <a:gd name="connsiteX540" fmla="*/ 13234 w 9376909"/>
              <a:gd name="connsiteY540" fmla="*/ 654761 h 6224003"/>
              <a:gd name="connsiteX541" fmla="*/ 31070 w 9376909"/>
              <a:gd name="connsiteY541" fmla="*/ 628306 h 6224003"/>
              <a:gd name="connsiteX542" fmla="*/ 13246 w 9376909"/>
              <a:gd name="connsiteY542" fmla="*/ 601869 h 6224003"/>
              <a:gd name="connsiteX543" fmla="*/ 15 w 9376909"/>
              <a:gd name="connsiteY543" fmla="*/ 536331 h 6224003"/>
              <a:gd name="connsiteX544" fmla="*/ 13246 w 9376909"/>
              <a:gd name="connsiteY544" fmla="*/ 470792 h 6224003"/>
              <a:gd name="connsiteX545" fmla="*/ 31077 w 9376909"/>
              <a:gd name="connsiteY545" fmla="*/ 444347 h 6224003"/>
              <a:gd name="connsiteX546" fmla="*/ 13236 w 9376909"/>
              <a:gd name="connsiteY546" fmla="*/ 417886 h 6224003"/>
              <a:gd name="connsiteX547" fmla="*/ 4 w 9376909"/>
              <a:gd name="connsiteY547" fmla="*/ 352348 h 6224003"/>
              <a:gd name="connsiteX548" fmla="*/ 13236 w 9376909"/>
              <a:gd name="connsiteY548" fmla="*/ 286809 h 6224003"/>
              <a:gd name="connsiteX549" fmla="*/ 31074 w 9376909"/>
              <a:gd name="connsiteY549" fmla="*/ 260352 h 6224003"/>
              <a:gd name="connsiteX550" fmla="*/ 13254 w 9376909"/>
              <a:gd name="connsiteY550" fmla="*/ 233921 h 6224003"/>
              <a:gd name="connsiteX551" fmla="*/ 22 w 9376909"/>
              <a:gd name="connsiteY551" fmla="*/ 168383 h 6224003"/>
              <a:gd name="connsiteX552" fmla="*/ 168396 w 9376909"/>
              <a:gd name="connsiteY552" fmla="*/ 10 h 6224003"/>
              <a:gd name="connsiteX553" fmla="*/ 233934 w 9376909"/>
              <a:gd name="connsiteY553" fmla="*/ 13242 h 6224003"/>
              <a:gd name="connsiteX554" fmla="*/ 262553 w 9376909"/>
              <a:gd name="connsiteY554" fmla="*/ 32537 h 6224003"/>
              <a:gd name="connsiteX555" fmla="*/ 291183 w 9376909"/>
              <a:gd name="connsiteY555" fmla="*/ 13235 h 6224003"/>
              <a:gd name="connsiteX556" fmla="*/ 356722 w 9376909"/>
              <a:gd name="connsiteY556" fmla="*/ 3 h 6224003"/>
              <a:gd name="connsiteX557" fmla="*/ 422260 w 9376909"/>
              <a:gd name="connsiteY557" fmla="*/ 13235 h 6224003"/>
              <a:gd name="connsiteX558" fmla="*/ 450895 w 9376909"/>
              <a:gd name="connsiteY558" fmla="*/ 32541 h 6224003"/>
              <a:gd name="connsiteX559" fmla="*/ 479524 w 9376909"/>
              <a:gd name="connsiteY559" fmla="*/ 13238 h 6224003"/>
              <a:gd name="connsiteX560" fmla="*/ 545063 w 9376909"/>
              <a:gd name="connsiteY560" fmla="*/ 7 h 6224003"/>
              <a:gd name="connsiteX561" fmla="*/ 610601 w 9376909"/>
              <a:gd name="connsiteY561" fmla="*/ 13238 h 6224003"/>
              <a:gd name="connsiteX562" fmla="*/ 639223 w 9376909"/>
              <a:gd name="connsiteY562" fmla="*/ 32535 h 6224003"/>
              <a:gd name="connsiteX563" fmla="*/ 667853 w 9376909"/>
              <a:gd name="connsiteY563" fmla="*/ 13232 h 6224003"/>
              <a:gd name="connsiteX564" fmla="*/ 733391 w 9376909"/>
              <a:gd name="connsiteY564" fmla="*/ 1 h 6224003"/>
              <a:gd name="connsiteX565" fmla="*/ 798930 w 9376909"/>
              <a:gd name="connsiteY565" fmla="*/ 13232 h 6224003"/>
              <a:gd name="connsiteX566" fmla="*/ 827574 w 9376909"/>
              <a:gd name="connsiteY566" fmla="*/ 32544 h 6224003"/>
              <a:gd name="connsiteX567" fmla="*/ 856204 w 9376909"/>
              <a:gd name="connsiteY567" fmla="*/ 13242 h 6224003"/>
              <a:gd name="connsiteX568" fmla="*/ 921743 w 9376909"/>
              <a:gd name="connsiteY568" fmla="*/ 10 h 6224003"/>
              <a:gd name="connsiteX569" fmla="*/ 987282 w 9376909"/>
              <a:gd name="connsiteY569" fmla="*/ 13242 h 6224003"/>
              <a:gd name="connsiteX570" fmla="*/ 1015901 w 9376909"/>
              <a:gd name="connsiteY570" fmla="*/ 32537 h 6224003"/>
              <a:gd name="connsiteX571" fmla="*/ 1044531 w 9376909"/>
              <a:gd name="connsiteY571" fmla="*/ 13234 h 6224003"/>
              <a:gd name="connsiteX572" fmla="*/ 1110069 w 9376909"/>
              <a:gd name="connsiteY572" fmla="*/ 3 h 6224003"/>
              <a:gd name="connsiteX573" fmla="*/ 1175608 w 9376909"/>
              <a:gd name="connsiteY573" fmla="*/ 13234 h 6224003"/>
              <a:gd name="connsiteX574" fmla="*/ 1204244 w 9376909"/>
              <a:gd name="connsiteY574" fmla="*/ 32541 h 6224003"/>
              <a:gd name="connsiteX575" fmla="*/ 1232874 w 9376909"/>
              <a:gd name="connsiteY575" fmla="*/ 13238 h 6224003"/>
              <a:gd name="connsiteX576" fmla="*/ 1298415 w 9376909"/>
              <a:gd name="connsiteY576" fmla="*/ 7 h 6224003"/>
              <a:gd name="connsiteX577" fmla="*/ 1363953 w 9376909"/>
              <a:gd name="connsiteY577" fmla="*/ 13238 h 6224003"/>
              <a:gd name="connsiteX578" fmla="*/ 1392573 w 9376909"/>
              <a:gd name="connsiteY578" fmla="*/ 32534 h 6224003"/>
              <a:gd name="connsiteX579" fmla="*/ 1421201 w 9376909"/>
              <a:gd name="connsiteY579" fmla="*/ 13232 h 6224003"/>
              <a:gd name="connsiteX580" fmla="*/ 1486740 w 9376909"/>
              <a:gd name="connsiteY580" fmla="*/ 1 h 6224003"/>
              <a:gd name="connsiteX581" fmla="*/ 1552279 w 9376909"/>
              <a:gd name="connsiteY581" fmla="*/ 13232 h 6224003"/>
              <a:gd name="connsiteX582" fmla="*/ 1580925 w 9376909"/>
              <a:gd name="connsiteY582" fmla="*/ 32546 h 6224003"/>
              <a:gd name="connsiteX583" fmla="*/ 1609558 w 9376909"/>
              <a:gd name="connsiteY583" fmla="*/ 13242 h 6224003"/>
              <a:gd name="connsiteX584" fmla="*/ 1675097 w 9376909"/>
              <a:gd name="connsiteY584" fmla="*/ 10 h 6224003"/>
              <a:gd name="connsiteX585" fmla="*/ 1740635 w 9376909"/>
              <a:gd name="connsiteY585" fmla="*/ 13242 h 6224003"/>
              <a:gd name="connsiteX586" fmla="*/ 1769253 w 9376909"/>
              <a:gd name="connsiteY586" fmla="*/ 32536 h 6224003"/>
              <a:gd name="connsiteX587" fmla="*/ 1797879 w 9376909"/>
              <a:gd name="connsiteY587" fmla="*/ 13234 h 6224003"/>
              <a:gd name="connsiteX588" fmla="*/ 1863416 w 9376909"/>
              <a:gd name="connsiteY588" fmla="*/ 3 h 6224003"/>
              <a:gd name="connsiteX589" fmla="*/ 1928954 w 9376909"/>
              <a:gd name="connsiteY589" fmla="*/ 13234 h 6224003"/>
              <a:gd name="connsiteX590" fmla="*/ 1957590 w 9376909"/>
              <a:gd name="connsiteY590" fmla="*/ 32541 h 6224003"/>
              <a:gd name="connsiteX591" fmla="*/ 1986220 w 9376909"/>
              <a:gd name="connsiteY591" fmla="*/ 13238 h 6224003"/>
              <a:gd name="connsiteX592" fmla="*/ 2051757 w 9376909"/>
              <a:gd name="connsiteY592" fmla="*/ 6 h 6224003"/>
              <a:gd name="connsiteX593" fmla="*/ 2117295 w 9376909"/>
              <a:gd name="connsiteY593" fmla="*/ 13238 h 6224003"/>
              <a:gd name="connsiteX594" fmla="*/ 2145915 w 9376909"/>
              <a:gd name="connsiteY594" fmla="*/ 32534 h 6224003"/>
              <a:gd name="connsiteX595" fmla="*/ 2174544 w 9376909"/>
              <a:gd name="connsiteY595" fmla="*/ 13232 h 6224003"/>
              <a:gd name="connsiteX596" fmla="*/ 2240083 w 9376909"/>
              <a:gd name="connsiteY596" fmla="*/ 1 h 6224003"/>
              <a:gd name="connsiteX597" fmla="*/ 2305621 w 9376909"/>
              <a:gd name="connsiteY597" fmla="*/ 13232 h 6224003"/>
              <a:gd name="connsiteX598" fmla="*/ 2334268 w 9376909"/>
              <a:gd name="connsiteY598" fmla="*/ 32546 h 6224003"/>
              <a:gd name="connsiteX599" fmla="*/ 2362899 w 9376909"/>
              <a:gd name="connsiteY599" fmla="*/ 13242 h 6224003"/>
              <a:gd name="connsiteX600" fmla="*/ 2428440 w 9376909"/>
              <a:gd name="connsiteY600" fmla="*/ 10 h 6224003"/>
              <a:gd name="connsiteX601" fmla="*/ 2493977 w 9376909"/>
              <a:gd name="connsiteY601" fmla="*/ 13242 h 6224003"/>
              <a:gd name="connsiteX602" fmla="*/ 2522594 w 9376909"/>
              <a:gd name="connsiteY602" fmla="*/ 32536 h 6224003"/>
              <a:gd name="connsiteX603" fmla="*/ 2551223 w 9376909"/>
              <a:gd name="connsiteY603" fmla="*/ 13234 h 6224003"/>
              <a:gd name="connsiteX604" fmla="*/ 2616761 w 9376909"/>
              <a:gd name="connsiteY604" fmla="*/ 3 h 6224003"/>
              <a:gd name="connsiteX605" fmla="*/ 2682299 w 9376909"/>
              <a:gd name="connsiteY605" fmla="*/ 13234 h 6224003"/>
              <a:gd name="connsiteX606" fmla="*/ 2710933 w 9376909"/>
              <a:gd name="connsiteY606" fmla="*/ 32541 h 6224003"/>
              <a:gd name="connsiteX607" fmla="*/ 2739563 w 9376909"/>
              <a:gd name="connsiteY607" fmla="*/ 13238 h 6224003"/>
              <a:gd name="connsiteX608" fmla="*/ 2805107 w 9376909"/>
              <a:gd name="connsiteY608" fmla="*/ 6 h 6224003"/>
              <a:gd name="connsiteX609" fmla="*/ 2870645 w 9376909"/>
              <a:gd name="connsiteY609" fmla="*/ 13238 h 6224003"/>
              <a:gd name="connsiteX610" fmla="*/ 2899266 w 9376909"/>
              <a:gd name="connsiteY610" fmla="*/ 32534 h 6224003"/>
              <a:gd name="connsiteX611" fmla="*/ 2927893 w 9376909"/>
              <a:gd name="connsiteY611" fmla="*/ 13232 h 6224003"/>
              <a:gd name="connsiteX612" fmla="*/ 2993433 w 9376909"/>
              <a:gd name="connsiteY612" fmla="*/ 1 h 6224003"/>
              <a:gd name="connsiteX613" fmla="*/ 3058971 w 9376909"/>
              <a:gd name="connsiteY613" fmla="*/ 13232 h 6224003"/>
              <a:gd name="connsiteX614" fmla="*/ 3087617 w 9376909"/>
              <a:gd name="connsiteY614" fmla="*/ 32546 h 6224003"/>
              <a:gd name="connsiteX615" fmla="*/ 3116249 w 9376909"/>
              <a:gd name="connsiteY615" fmla="*/ 13241 h 6224003"/>
              <a:gd name="connsiteX616" fmla="*/ 3181788 w 9376909"/>
              <a:gd name="connsiteY616" fmla="*/ 10 h 6224003"/>
              <a:gd name="connsiteX617" fmla="*/ 3247327 w 9376909"/>
              <a:gd name="connsiteY617" fmla="*/ 13242 h 6224003"/>
              <a:gd name="connsiteX618" fmla="*/ 3275944 w 9376909"/>
              <a:gd name="connsiteY618" fmla="*/ 32535 h 6224003"/>
              <a:gd name="connsiteX619" fmla="*/ 3304572 w 9376909"/>
              <a:gd name="connsiteY619" fmla="*/ 13234 h 6224003"/>
              <a:gd name="connsiteX620" fmla="*/ 3370110 w 9376909"/>
              <a:gd name="connsiteY620" fmla="*/ 3 h 6224003"/>
              <a:gd name="connsiteX621" fmla="*/ 3435649 w 9376909"/>
              <a:gd name="connsiteY621" fmla="*/ 13234 h 6224003"/>
              <a:gd name="connsiteX622" fmla="*/ 3464285 w 9376909"/>
              <a:gd name="connsiteY622" fmla="*/ 32541 h 6224003"/>
              <a:gd name="connsiteX623" fmla="*/ 3492916 w 9376909"/>
              <a:gd name="connsiteY623" fmla="*/ 13238 h 6224003"/>
              <a:gd name="connsiteX624" fmla="*/ 3558455 w 9376909"/>
              <a:gd name="connsiteY624" fmla="*/ 6 h 6224003"/>
              <a:gd name="connsiteX625" fmla="*/ 3623993 w 9376909"/>
              <a:gd name="connsiteY625" fmla="*/ 13238 h 6224003"/>
              <a:gd name="connsiteX626" fmla="*/ 3652612 w 9376909"/>
              <a:gd name="connsiteY626" fmla="*/ 32534 h 6224003"/>
              <a:gd name="connsiteX627" fmla="*/ 3681240 w 9376909"/>
              <a:gd name="connsiteY627" fmla="*/ 13232 h 6224003"/>
              <a:gd name="connsiteX628" fmla="*/ 3746780 w 9376909"/>
              <a:gd name="connsiteY628" fmla="*/ 1 h 6224003"/>
              <a:gd name="connsiteX629" fmla="*/ 3812318 w 9376909"/>
              <a:gd name="connsiteY629" fmla="*/ 13232 h 6224003"/>
              <a:gd name="connsiteX630" fmla="*/ 3840963 w 9376909"/>
              <a:gd name="connsiteY630" fmla="*/ 32545 h 6224003"/>
              <a:gd name="connsiteX631" fmla="*/ 3869595 w 9376909"/>
              <a:gd name="connsiteY631" fmla="*/ 13241 h 6224003"/>
              <a:gd name="connsiteX632" fmla="*/ 3935134 w 9376909"/>
              <a:gd name="connsiteY632" fmla="*/ 10 h 6224003"/>
              <a:gd name="connsiteX633" fmla="*/ 4000651 w 9376909"/>
              <a:gd name="connsiteY633" fmla="*/ 13241 h 6224003"/>
              <a:gd name="connsiteX634" fmla="*/ 4029272 w 9376909"/>
              <a:gd name="connsiteY634" fmla="*/ 32539 h 6224003"/>
              <a:gd name="connsiteX635" fmla="*/ 4057905 w 9376909"/>
              <a:gd name="connsiteY635" fmla="*/ 13234 h 6224003"/>
              <a:gd name="connsiteX636" fmla="*/ 4123444 w 9376909"/>
              <a:gd name="connsiteY636" fmla="*/ 3 h 6224003"/>
              <a:gd name="connsiteX637" fmla="*/ 4188982 w 9376909"/>
              <a:gd name="connsiteY637" fmla="*/ 13234 h 6224003"/>
              <a:gd name="connsiteX638" fmla="*/ 4217615 w 9376909"/>
              <a:gd name="connsiteY638" fmla="*/ 32539 h 6224003"/>
              <a:gd name="connsiteX639" fmla="*/ 4246242 w 9376909"/>
              <a:gd name="connsiteY639" fmla="*/ 13238 h 6224003"/>
              <a:gd name="connsiteX640" fmla="*/ 4311781 w 9376909"/>
              <a:gd name="connsiteY640" fmla="*/ 6 h 6224003"/>
              <a:gd name="connsiteX641" fmla="*/ 4377320 w 9376909"/>
              <a:gd name="connsiteY641" fmla="*/ 13238 h 6224003"/>
              <a:gd name="connsiteX642" fmla="*/ 4405945 w 9376909"/>
              <a:gd name="connsiteY642" fmla="*/ 32537 h 6224003"/>
              <a:gd name="connsiteX643" fmla="*/ 4434578 w 9376909"/>
              <a:gd name="connsiteY643" fmla="*/ 13232 h 6224003"/>
              <a:gd name="connsiteX644" fmla="*/ 4500117 w 9376909"/>
              <a:gd name="connsiteY644" fmla="*/ 0 h 622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</a:cxnLst>
            <a:rect l="l" t="t" r="r" b="b"/>
            <a:pathLst>
              <a:path w="9376909" h="6224003">
                <a:moveTo>
                  <a:pt x="4500117" y="0"/>
                </a:moveTo>
                <a:cubicBezTo>
                  <a:pt x="4523364" y="0"/>
                  <a:pt x="4545512" y="4712"/>
                  <a:pt x="4565656" y="13232"/>
                </a:cubicBezTo>
                <a:lnTo>
                  <a:pt x="4594292" y="32539"/>
                </a:lnTo>
                <a:lnTo>
                  <a:pt x="4622915" y="13241"/>
                </a:lnTo>
                <a:cubicBezTo>
                  <a:pt x="4643059" y="4721"/>
                  <a:pt x="4665206" y="10"/>
                  <a:pt x="4688454" y="10"/>
                </a:cubicBezTo>
                <a:cubicBezTo>
                  <a:pt x="4711701" y="10"/>
                  <a:pt x="4733848" y="4721"/>
                  <a:pt x="4753993" y="13241"/>
                </a:cubicBezTo>
                <a:lnTo>
                  <a:pt x="4782617" y="32540"/>
                </a:lnTo>
                <a:lnTo>
                  <a:pt x="4811252" y="13234"/>
                </a:lnTo>
                <a:cubicBezTo>
                  <a:pt x="4831396" y="4714"/>
                  <a:pt x="4853543" y="3"/>
                  <a:pt x="4876791" y="3"/>
                </a:cubicBezTo>
                <a:cubicBezTo>
                  <a:pt x="4900038" y="3"/>
                  <a:pt x="4922185" y="4714"/>
                  <a:pt x="4942329" y="13234"/>
                </a:cubicBezTo>
                <a:lnTo>
                  <a:pt x="4970961" y="32538"/>
                </a:lnTo>
                <a:lnTo>
                  <a:pt x="4999588" y="13238"/>
                </a:lnTo>
                <a:cubicBezTo>
                  <a:pt x="5019732" y="4718"/>
                  <a:pt x="5041879" y="6"/>
                  <a:pt x="5065127" y="6"/>
                </a:cubicBezTo>
                <a:cubicBezTo>
                  <a:pt x="5088374" y="6"/>
                  <a:pt x="5110521" y="4718"/>
                  <a:pt x="5130665" y="13238"/>
                </a:cubicBezTo>
                <a:lnTo>
                  <a:pt x="5159291" y="32537"/>
                </a:lnTo>
                <a:lnTo>
                  <a:pt x="5187925" y="13232"/>
                </a:lnTo>
                <a:cubicBezTo>
                  <a:pt x="5208069" y="4712"/>
                  <a:pt x="5230216" y="0"/>
                  <a:pt x="5253464" y="0"/>
                </a:cubicBezTo>
                <a:cubicBezTo>
                  <a:pt x="5276711" y="0"/>
                  <a:pt x="5298858" y="4712"/>
                  <a:pt x="5319002" y="13232"/>
                </a:cubicBezTo>
                <a:lnTo>
                  <a:pt x="5347639" y="32539"/>
                </a:lnTo>
                <a:lnTo>
                  <a:pt x="5376262" y="13241"/>
                </a:lnTo>
                <a:cubicBezTo>
                  <a:pt x="5396406" y="4721"/>
                  <a:pt x="5418553" y="10"/>
                  <a:pt x="5441801" y="10"/>
                </a:cubicBezTo>
                <a:cubicBezTo>
                  <a:pt x="5465048" y="10"/>
                  <a:pt x="5487195" y="4721"/>
                  <a:pt x="5507339" y="13241"/>
                </a:cubicBezTo>
                <a:lnTo>
                  <a:pt x="5535963" y="32540"/>
                </a:lnTo>
                <a:lnTo>
                  <a:pt x="5564598" y="13234"/>
                </a:lnTo>
                <a:cubicBezTo>
                  <a:pt x="5584742" y="4714"/>
                  <a:pt x="5606889" y="2"/>
                  <a:pt x="5630137" y="2"/>
                </a:cubicBezTo>
                <a:cubicBezTo>
                  <a:pt x="5653384" y="2"/>
                  <a:pt x="5675531" y="4714"/>
                  <a:pt x="5695675" y="13234"/>
                </a:cubicBezTo>
                <a:lnTo>
                  <a:pt x="5724308" y="32538"/>
                </a:lnTo>
                <a:lnTo>
                  <a:pt x="5752935" y="13238"/>
                </a:lnTo>
                <a:cubicBezTo>
                  <a:pt x="5773079" y="4718"/>
                  <a:pt x="5795226" y="6"/>
                  <a:pt x="5818474" y="6"/>
                </a:cubicBezTo>
                <a:cubicBezTo>
                  <a:pt x="5841721" y="6"/>
                  <a:pt x="5863868" y="4718"/>
                  <a:pt x="5884012" y="13238"/>
                </a:cubicBezTo>
                <a:lnTo>
                  <a:pt x="5912638" y="32537"/>
                </a:lnTo>
                <a:lnTo>
                  <a:pt x="5941272" y="13232"/>
                </a:lnTo>
                <a:cubicBezTo>
                  <a:pt x="5961416" y="4712"/>
                  <a:pt x="5983563" y="0"/>
                  <a:pt x="6006811" y="0"/>
                </a:cubicBezTo>
                <a:cubicBezTo>
                  <a:pt x="6030058" y="0"/>
                  <a:pt x="6052205" y="4712"/>
                  <a:pt x="6072349" y="13232"/>
                </a:cubicBezTo>
                <a:lnTo>
                  <a:pt x="6100986" y="32539"/>
                </a:lnTo>
                <a:lnTo>
                  <a:pt x="6129608" y="13241"/>
                </a:lnTo>
                <a:cubicBezTo>
                  <a:pt x="6149752" y="4721"/>
                  <a:pt x="6171899" y="10"/>
                  <a:pt x="6195147" y="10"/>
                </a:cubicBezTo>
                <a:cubicBezTo>
                  <a:pt x="6218394" y="10"/>
                  <a:pt x="6240541" y="4721"/>
                  <a:pt x="6260685" y="13241"/>
                </a:cubicBezTo>
                <a:lnTo>
                  <a:pt x="6289310" y="32540"/>
                </a:lnTo>
                <a:lnTo>
                  <a:pt x="6317945" y="13234"/>
                </a:lnTo>
                <a:cubicBezTo>
                  <a:pt x="6338089" y="4714"/>
                  <a:pt x="6360236" y="2"/>
                  <a:pt x="6383484" y="2"/>
                </a:cubicBezTo>
                <a:cubicBezTo>
                  <a:pt x="6406731" y="2"/>
                  <a:pt x="6428878" y="4714"/>
                  <a:pt x="6449022" y="13234"/>
                </a:cubicBezTo>
                <a:lnTo>
                  <a:pt x="6477655" y="32538"/>
                </a:lnTo>
                <a:lnTo>
                  <a:pt x="6506282" y="13237"/>
                </a:lnTo>
                <a:cubicBezTo>
                  <a:pt x="6526426" y="4717"/>
                  <a:pt x="6548573" y="6"/>
                  <a:pt x="6571821" y="6"/>
                </a:cubicBezTo>
                <a:cubicBezTo>
                  <a:pt x="6595068" y="6"/>
                  <a:pt x="6617215" y="4717"/>
                  <a:pt x="6637359" y="13238"/>
                </a:cubicBezTo>
                <a:lnTo>
                  <a:pt x="6665984" y="32537"/>
                </a:lnTo>
                <a:lnTo>
                  <a:pt x="6694618" y="13232"/>
                </a:lnTo>
                <a:cubicBezTo>
                  <a:pt x="6714762" y="4712"/>
                  <a:pt x="6736909" y="0"/>
                  <a:pt x="6760157" y="0"/>
                </a:cubicBezTo>
                <a:cubicBezTo>
                  <a:pt x="6783404" y="0"/>
                  <a:pt x="6805551" y="4712"/>
                  <a:pt x="6825695" y="13232"/>
                </a:cubicBezTo>
                <a:lnTo>
                  <a:pt x="6854332" y="32539"/>
                </a:lnTo>
                <a:lnTo>
                  <a:pt x="6882955" y="13241"/>
                </a:lnTo>
                <a:cubicBezTo>
                  <a:pt x="6903099" y="4721"/>
                  <a:pt x="6925246" y="9"/>
                  <a:pt x="6948494" y="9"/>
                </a:cubicBezTo>
                <a:cubicBezTo>
                  <a:pt x="6971741" y="9"/>
                  <a:pt x="6993888" y="4721"/>
                  <a:pt x="7014032" y="13241"/>
                </a:cubicBezTo>
                <a:lnTo>
                  <a:pt x="7042657" y="32540"/>
                </a:lnTo>
                <a:lnTo>
                  <a:pt x="7071292" y="13234"/>
                </a:lnTo>
                <a:cubicBezTo>
                  <a:pt x="7091436" y="4714"/>
                  <a:pt x="7113583" y="2"/>
                  <a:pt x="7136831" y="2"/>
                </a:cubicBezTo>
                <a:cubicBezTo>
                  <a:pt x="7160078" y="2"/>
                  <a:pt x="7182225" y="4714"/>
                  <a:pt x="7202369" y="13234"/>
                </a:cubicBezTo>
                <a:lnTo>
                  <a:pt x="7231001" y="32538"/>
                </a:lnTo>
                <a:lnTo>
                  <a:pt x="7259628" y="13237"/>
                </a:lnTo>
                <a:cubicBezTo>
                  <a:pt x="7279772" y="4717"/>
                  <a:pt x="7301919" y="6"/>
                  <a:pt x="7325167" y="6"/>
                </a:cubicBezTo>
                <a:cubicBezTo>
                  <a:pt x="7348414" y="6"/>
                  <a:pt x="7370561" y="4717"/>
                  <a:pt x="7390705" y="13237"/>
                </a:cubicBezTo>
                <a:lnTo>
                  <a:pt x="7419331" y="32537"/>
                </a:lnTo>
                <a:lnTo>
                  <a:pt x="7447965" y="13232"/>
                </a:lnTo>
                <a:cubicBezTo>
                  <a:pt x="7468109" y="4711"/>
                  <a:pt x="7490256" y="0"/>
                  <a:pt x="7513504" y="0"/>
                </a:cubicBezTo>
                <a:cubicBezTo>
                  <a:pt x="7536751" y="0"/>
                  <a:pt x="7558898" y="4711"/>
                  <a:pt x="7579042" y="13232"/>
                </a:cubicBezTo>
                <a:lnTo>
                  <a:pt x="7607679" y="32539"/>
                </a:lnTo>
                <a:lnTo>
                  <a:pt x="7636302" y="13241"/>
                </a:lnTo>
                <a:cubicBezTo>
                  <a:pt x="7656446" y="4721"/>
                  <a:pt x="7678593" y="9"/>
                  <a:pt x="7701841" y="9"/>
                </a:cubicBezTo>
                <a:cubicBezTo>
                  <a:pt x="7725088" y="9"/>
                  <a:pt x="7747235" y="4721"/>
                  <a:pt x="7767379" y="13241"/>
                </a:cubicBezTo>
                <a:lnTo>
                  <a:pt x="7796003" y="32540"/>
                </a:lnTo>
                <a:lnTo>
                  <a:pt x="7824638" y="13234"/>
                </a:lnTo>
                <a:cubicBezTo>
                  <a:pt x="7844782" y="4714"/>
                  <a:pt x="7866929" y="2"/>
                  <a:pt x="7890177" y="2"/>
                </a:cubicBezTo>
                <a:cubicBezTo>
                  <a:pt x="7913424" y="2"/>
                  <a:pt x="7935571" y="4714"/>
                  <a:pt x="7955715" y="13234"/>
                </a:cubicBezTo>
                <a:lnTo>
                  <a:pt x="7984348" y="32538"/>
                </a:lnTo>
                <a:lnTo>
                  <a:pt x="8012975" y="13237"/>
                </a:lnTo>
                <a:cubicBezTo>
                  <a:pt x="8033119" y="4717"/>
                  <a:pt x="8055266" y="6"/>
                  <a:pt x="8078514" y="6"/>
                </a:cubicBezTo>
                <a:cubicBezTo>
                  <a:pt x="8101761" y="6"/>
                  <a:pt x="8123908" y="4717"/>
                  <a:pt x="8144053" y="13237"/>
                </a:cubicBezTo>
                <a:lnTo>
                  <a:pt x="8172678" y="32537"/>
                </a:lnTo>
                <a:lnTo>
                  <a:pt x="8201312" y="13231"/>
                </a:lnTo>
                <a:cubicBezTo>
                  <a:pt x="8221456" y="4711"/>
                  <a:pt x="8243604" y="0"/>
                  <a:pt x="8266851" y="0"/>
                </a:cubicBezTo>
                <a:cubicBezTo>
                  <a:pt x="8290099" y="0"/>
                  <a:pt x="8312246" y="4711"/>
                  <a:pt x="8332390" y="13231"/>
                </a:cubicBezTo>
                <a:lnTo>
                  <a:pt x="8361026" y="32538"/>
                </a:lnTo>
                <a:lnTo>
                  <a:pt x="8389648" y="13241"/>
                </a:lnTo>
                <a:cubicBezTo>
                  <a:pt x="8409792" y="4721"/>
                  <a:pt x="8431940" y="9"/>
                  <a:pt x="8455187" y="9"/>
                </a:cubicBezTo>
                <a:cubicBezTo>
                  <a:pt x="8478435" y="9"/>
                  <a:pt x="8500582" y="4721"/>
                  <a:pt x="8520726" y="13241"/>
                </a:cubicBezTo>
                <a:lnTo>
                  <a:pt x="8549350" y="32540"/>
                </a:lnTo>
                <a:lnTo>
                  <a:pt x="8577985" y="13234"/>
                </a:lnTo>
                <a:cubicBezTo>
                  <a:pt x="8598129" y="4713"/>
                  <a:pt x="8620277" y="2"/>
                  <a:pt x="8643524" y="2"/>
                </a:cubicBezTo>
                <a:cubicBezTo>
                  <a:pt x="8666772" y="2"/>
                  <a:pt x="8688919" y="4713"/>
                  <a:pt x="8709063" y="13234"/>
                </a:cubicBezTo>
                <a:lnTo>
                  <a:pt x="8737695" y="32538"/>
                </a:lnTo>
                <a:lnTo>
                  <a:pt x="8766322" y="13237"/>
                </a:lnTo>
                <a:cubicBezTo>
                  <a:pt x="8786466" y="4717"/>
                  <a:pt x="8808613" y="6"/>
                  <a:pt x="8831861" y="6"/>
                </a:cubicBezTo>
                <a:cubicBezTo>
                  <a:pt x="8855108" y="6"/>
                  <a:pt x="8877256" y="4717"/>
                  <a:pt x="8897400" y="13237"/>
                </a:cubicBezTo>
                <a:lnTo>
                  <a:pt x="8926025" y="32537"/>
                </a:lnTo>
                <a:lnTo>
                  <a:pt x="8954658" y="13231"/>
                </a:lnTo>
                <a:cubicBezTo>
                  <a:pt x="8974802" y="4711"/>
                  <a:pt x="8996950" y="0"/>
                  <a:pt x="9020197" y="0"/>
                </a:cubicBezTo>
                <a:cubicBezTo>
                  <a:pt x="9043444" y="0"/>
                  <a:pt x="9065592" y="4711"/>
                  <a:pt x="9085736" y="13231"/>
                </a:cubicBezTo>
                <a:lnTo>
                  <a:pt x="9114373" y="32539"/>
                </a:lnTo>
                <a:lnTo>
                  <a:pt x="9142996" y="13241"/>
                </a:lnTo>
                <a:cubicBezTo>
                  <a:pt x="9163140" y="4721"/>
                  <a:pt x="9185287" y="9"/>
                  <a:pt x="9208535" y="9"/>
                </a:cubicBezTo>
                <a:cubicBezTo>
                  <a:pt x="9301525" y="9"/>
                  <a:pt x="9376909" y="75392"/>
                  <a:pt x="9376909" y="168382"/>
                </a:cubicBezTo>
                <a:cubicBezTo>
                  <a:pt x="9376909" y="191629"/>
                  <a:pt x="9372197" y="213776"/>
                  <a:pt x="9363677" y="233920"/>
                </a:cubicBezTo>
                <a:lnTo>
                  <a:pt x="9345848" y="260365"/>
                </a:lnTo>
                <a:lnTo>
                  <a:pt x="9363677" y="286809"/>
                </a:lnTo>
                <a:cubicBezTo>
                  <a:pt x="9372197" y="306953"/>
                  <a:pt x="9376909" y="329100"/>
                  <a:pt x="9376909" y="352347"/>
                </a:cubicBezTo>
                <a:cubicBezTo>
                  <a:pt x="9376909" y="375595"/>
                  <a:pt x="9372197" y="397742"/>
                  <a:pt x="9363677" y="417886"/>
                </a:cubicBezTo>
                <a:lnTo>
                  <a:pt x="9345842" y="444339"/>
                </a:lnTo>
                <a:lnTo>
                  <a:pt x="9363677" y="470792"/>
                </a:lnTo>
                <a:cubicBezTo>
                  <a:pt x="9372197" y="490936"/>
                  <a:pt x="9376909" y="513083"/>
                  <a:pt x="9376909" y="536331"/>
                </a:cubicBezTo>
                <a:cubicBezTo>
                  <a:pt x="9376909" y="559578"/>
                  <a:pt x="9372197" y="581725"/>
                  <a:pt x="9363677" y="601869"/>
                </a:cubicBezTo>
                <a:lnTo>
                  <a:pt x="9345847" y="628315"/>
                </a:lnTo>
                <a:lnTo>
                  <a:pt x="9363677" y="654761"/>
                </a:lnTo>
                <a:cubicBezTo>
                  <a:pt x="9372197" y="674905"/>
                  <a:pt x="9376909" y="697052"/>
                  <a:pt x="9376909" y="720299"/>
                </a:cubicBezTo>
                <a:cubicBezTo>
                  <a:pt x="9376909" y="743547"/>
                  <a:pt x="9372197" y="765694"/>
                  <a:pt x="9363677" y="785838"/>
                </a:cubicBezTo>
                <a:lnTo>
                  <a:pt x="9345840" y="812294"/>
                </a:lnTo>
                <a:lnTo>
                  <a:pt x="9363677" y="838749"/>
                </a:lnTo>
                <a:cubicBezTo>
                  <a:pt x="9372197" y="858893"/>
                  <a:pt x="9376909" y="881039"/>
                  <a:pt x="9376909" y="904286"/>
                </a:cubicBezTo>
                <a:cubicBezTo>
                  <a:pt x="9376909" y="927534"/>
                  <a:pt x="9372197" y="949682"/>
                  <a:pt x="9363677" y="969826"/>
                </a:cubicBezTo>
                <a:lnTo>
                  <a:pt x="9345848" y="996271"/>
                </a:lnTo>
                <a:lnTo>
                  <a:pt x="9363677" y="1022715"/>
                </a:lnTo>
                <a:cubicBezTo>
                  <a:pt x="9372197" y="1042859"/>
                  <a:pt x="9376909" y="1065006"/>
                  <a:pt x="9376909" y="1088254"/>
                </a:cubicBezTo>
                <a:cubicBezTo>
                  <a:pt x="9376909" y="1111501"/>
                  <a:pt x="9372197" y="1133648"/>
                  <a:pt x="9363677" y="1153792"/>
                </a:cubicBezTo>
                <a:lnTo>
                  <a:pt x="9345842" y="1180245"/>
                </a:lnTo>
                <a:lnTo>
                  <a:pt x="9363677" y="1206698"/>
                </a:lnTo>
                <a:cubicBezTo>
                  <a:pt x="9372197" y="1226843"/>
                  <a:pt x="9376909" y="1248989"/>
                  <a:pt x="9376909" y="1272237"/>
                </a:cubicBezTo>
                <a:cubicBezTo>
                  <a:pt x="9376909" y="1295485"/>
                  <a:pt x="9372197" y="1317632"/>
                  <a:pt x="9363677" y="1337776"/>
                </a:cubicBezTo>
                <a:lnTo>
                  <a:pt x="9345847" y="1364221"/>
                </a:lnTo>
                <a:lnTo>
                  <a:pt x="9363677" y="1390667"/>
                </a:lnTo>
                <a:cubicBezTo>
                  <a:pt x="9372197" y="1410811"/>
                  <a:pt x="9376909" y="1432958"/>
                  <a:pt x="9376909" y="1456205"/>
                </a:cubicBezTo>
                <a:cubicBezTo>
                  <a:pt x="9376909" y="1479453"/>
                  <a:pt x="9372197" y="1501600"/>
                  <a:pt x="9363677" y="1521744"/>
                </a:cubicBezTo>
                <a:lnTo>
                  <a:pt x="9345841" y="1548199"/>
                </a:lnTo>
                <a:lnTo>
                  <a:pt x="9363677" y="1574654"/>
                </a:lnTo>
                <a:cubicBezTo>
                  <a:pt x="9372197" y="1594797"/>
                  <a:pt x="9376909" y="1616944"/>
                  <a:pt x="9376909" y="1640191"/>
                </a:cubicBezTo>
                <a:cubicBezTo>
                  <a:pt x="9376909" y="1663438"/>
                  <a:pt x="9372197" y="1685586"/>
                  <a:pt x="9363677" y="1705730"/>
                </a:cubicBezTo>
                <a:lnTo>
                  <a:pt x="9345847" y="1732175"/>
                </a:lnTo>
                <a:lnTo>
                  <a:pt x="9363677" y="1758621"/>
                </a:lnTo>
                <a:cubicBezTo>
                  <a:pt x="9372197" y="1778765"/>
                  <a:pt x="9376909" y="1800913"/>
                  <a:pt x="9376909" y="1824160"/>
                </a:cubicBezTo>
                <a:cubicBezTo>
                  <a:pt x="9376909" y="1847406"/>
                  <a:pt x="9372197" y="1869552"/>
                  <a:pt x="9363677" y="1889696"/>
                </a:cubicBezTo>
                <a:lnTo>
                  <a:pt x="9345843" y="1916147"/>
                </a:lnTo>
                <a:lnTo>
                  <a:pt x="9363677" y="1942598"/>
                </a:lnTo>
                <a:cubicBezTo>
                  <a:pt x="9372197" y="1962744"/>
                  <a:pt x="9376909" y="1984890"/>
                  <a:pt x="9376909" y="2008139"/>
                </a:cubicBezTo>
                <a:cubicBezTo>
                  <a:pt x="9376909" y="2031385"/>
                  <a:pt x="9372197" y="2053532"/>
                  <a:pt x="9363677" y="2073676"/>
                </a:cubicBezTo>
                <a:lnTo>
                  <a:pt x="9345845" y="2100124"/>
                </a:lnTo>
                <a:lnTo>
                  <a:pt x="9363677" y="2126573"/>
                </a:lnTo>
                <a:cubicBezTo>
                  <a:pt x="9372197" y="2146716"/>
                  <a:pt x="9376909" y="2168863"/>
                  <a:pt x="9376909" y="2192110"/>
                </a:cubicBezTo>
                <a:cubicBezTo>
                  <a:pt x="9376909" y="2215358"/>
                  <a:pt x="9372197" y="2237505"/>
                  <a:pt x="9363677" y="2257649"/>
                </a:cubicBezTo>
                <a:lnTo>
                  <a:pt x="9345842" y="2284101"/>
                </a:lnTo>
                <a:lnTo>
                  <a:pt x="9363677" y="2310553"/>
                </a:lnTo>
                <a:cubicBezTo>
                  <a:pt x="9372197" y="2330699"/>
                  <a:pt x="9376909" y="2352845"/>
                  <a:pt x="9376909" y="2376092"/>
                </a:cubicBezTo>
                <a:cubicBezTo>
                  <a:pt x="9376909" y="2399340"/>
                  <a:pt x="9372197" y="2421486"/>
                  <a:pt x="9363677" y="2441631"/>
                </a:cubicBezTo>
                <a:lnTo>
                  <a:pt x="9345845" y="2468076"/>
                </a:lnTo>
                <a:lnTo>
                  <a:pt x="9363677" y="2494526"/>
                </a:lnTo>
                <a:cubicBezTo>
                  <a:pt x="9372197" y="2514670"/>
                  <a:pt x="9376909" y="2536816"/>
                  <a:pt x="9376909" y="2560064"/>
                </a:cubicBezTo>
                <a:cubicBezTo>
                  <a:pt x="9376909" y="2583312"/>
                  <a:pt x="9372197" y="2605458"/>
                  <a:pt x="9363677" y="2625602"/>
                </a:cubicBezTo>
                <a:lnTo>
                  <a:pt x="9345844" y="2652053"/>
                </a:lnTo>
                <a:lnTo>
                  <a:pt x="9363677" y="2678504"/>
                </a:lnTo>
                <a:cubicBezTo>
                  <a:pt x="9372197" y="2698648"/>
                  <a:pt x="9376909" y="2720796"/>
                  <a:pt x="9376909" y="2744042"/>
                </a:cubicBezTo>
                <a:cubicBezTo>
                  <a:pt x="9376909" y="2767290"/>
                  <a:pt x="9372197" y="2789437"/>
                  <a:pt x="9363677" y="2809580"/>
                </a:cubicBezTo>
                <a:lnTo>
                  <a:pt x="9345845" y="2836029"/>
                </a:lnTo>
                <a:lnTo>
                  <a:pt x="9363677" y="2862477"/>
                </a:lnTo>
                <a:cubicBezTo>
                  <a:pt x="9372197" y="2882621"/>
                  <a:pt x="9376909" y="2904767"/>
                  <a:pt x="9376909" y="2928015"/>
                </a:cubicBezTo>
                <a:cubicBezTo>
                  <a:pt x="9376909" y="2951262"/>
                  <a:pt x="9372197" y="2973410"/>
                  <a:pt x="9363677" y="2993554"/>
                </a:cubicBezTo>
                <a:lnTo>
                  <a:pt x="9345844" y="3020004"/>
                </a:lnTo>
                <a:lnTo>
                  <a:pt x="9363677" y="3046455"/>
                </a:lnTo>
                <a:cubicBezTo>
                  <a:pt x="9372197" y="3066600"/>
                  <a:pt x="9376909" y="3088747"/>
                  <a:pt x="9376909" y="3111995"/>
                </a:cubicBezTo>
                <a:cubicBezTo>
                  <a:pt x="9376909" y="3135241"/>
                  <a:pt x="9372197" y="3157388"/>
                  <a:pt x="9363677" y="3177531"/>
                </a:cubicBezTo>
                <a:lnTo>
                  <a:pt x="9345845" y="3203980"/>
                </a:lnTo>
                <a:lnTo>
                  <a:pt x="9363677" y="3230429"/>
                </a:lnTo>
                <a:cubicBezTo>
                  <a:pt x="9372197" y="3250573"/>
                  <a:pt x="9376909" y="3272720"/>
                  <a:pt x="9376909" y="3295968"/>
                </a:cubicBezTo>
                <a:cubicBezTo>
                  <a:pt x="9376909" y="3319215"/>
                  <a:pt x="9372197" y="3341362"/>
                  <a:pt x="9363677" y="3361506"/>
                </a:cubicBezTo>
                <a:lnTo>
                  <a:pt x="9345844" y="3387956"/>
                </a:lnTo>
                <a:lnTo>
                  <a:pt x="9363677" y="3414406"/>
                </a:lnTo>
                <a:cubicBezTo>
                  <a:pt x="9372197" y="3434550"/>
                  <a:pt x="9376909" y="3456697"/>
                  <a:pt x="9376909" y="3479945"/>
                </a:cubicBezTo>
                <a:cubicBezTo>
                  <a:pt x="9376909" y="3503192"/>
                  <a:pt x="9372197" y="3525339"/>
                  <a:pt x="9363677" y="3545483"/>
                </a:cubicBezTo>
                <a:lnTo>
                  <a:pt x="9345844" y="3571933"/>
                </a:lnTo>
                <a:lnTo>
                  <a:pt x="9363677" y="3598382"/>
                </a:lnTo>
                <a:cubicBezTo>
                  <a:pt x="9372197" y="3618526"/>
                  <a:pt x="9376909" y="3640673"/>
                  <a:pt x="9376909" y="3663921"/>
                </a:cubicBezTo>
                <a:cubicBezTo>
                  <a:pt x="9376909" y="3687168"/>
                  <a:pt x="9372197" y="3709315"/>
                  <a:pt x="9363677" y="3729459"/>
                </a:cubicBezTo>
                <a:lnTo>
                  <a:pt x="9345844" y="3755909"/>
                </a:lnTo>
                <a:lnTo>
                  <a:pt x="9363677" y="3782359"/>
                </a:lnTo>
                <a:cubicBezTo>
                  <a:pt x="9372197" y="3802503"/>
                  <a:pt x="9376909" y="3824650"/>
                  <a:pt x="9376909" y="3847898"/>
                </a:cubicBezTo>
                <a:cubicBezTo>
                  <a:pt x="9376909" y="3871145"/>
                  <a:pt x="9372197" y="3893292"/>
                  <a:pt x="9363677" y="3913436"/>
                </a:cubicBezTo>
                <a:lnTo>
                  <a:pt x="9345844" y="3939886"/>
                </a:lnTo>
                <a:lnTo>
                  <a:pt x="9363677" y="3966335"/>
                </a:lnTo>
                <a:cubicBezTo>
                  <a:pt x="9372197" y="3986479"/>
                  <a:pt x="9376909" y="4008626"/>
                  <a:pt x="9376909" y="4031874"/>
                </a:cubicBezTo>
                <a:cubicBezTo>
                  <a:pt x="9376909" y="4055121"/>
                  <a:pt x="9372197" y="4077268"/>
                  <a:pt x="9363677" y="4097412"/>
                </a:cubicBezTo>
                <a:lnTo>
                  <a:pt x="9345844" y="4123862"/>
                </a:lnTo>
                <a:lnTo>
                  <a:pt x="9363677" y="4150312"/>
                </a:lnTo>
                <a:cubicBezTo>
                  <a:pt x="9372197" y="4170456"/>
                  <a:pt x="9376909" y="4192603"/>
                  <a:pt x="9376909" y="4215851"/>
                </a:cubicBezTo>
                <a:cubicBezTo>
                  <a:pt x="9376909" y="4239098"/>
                  <a:pt x="9372197" y="4261245"/>
                  <a:pt x="9363677" y="4281389"/>
                </a:cubicBezTo>
                <a:lnTo>
                  <a:pt x="9345844" y="4307839"/>
                </a:lnTo>
                <a:lnTo>
                  <a:pt x="9363677" y="4334288"/>
                </a:lnTo>
                <a:cubicBezTo>
                  <a:pt x="9372197" y="4354432"/>
                  <a:pt x="9376909" y="4376579"/>
                  <a:pt x="9376909" y="4399827"/>
                </a:cubicBezTo>
                <a:cubicBezTo>
                  <a:pt x="9376909" y="4423074"/>
                  <a:pt x="9372197" y="4445221"/>
                  <a:pt x="9363677" y="4465365"/>
                </a:cubicBezTo>
                <a:lnTo>
                  <a:pt x="9345844" y="4491815"/>
                </a:lnTo>
                <a:lnTo>
                  <a:pt x="9363677" y="4518264"/>
                </a:lnTo>
                <a:cubicBezTo>
                  <a:pt x="9372197" y="4538408"/>
                  <a:pt x="9376909" y="4560555"/>
                  <a:pt x="9376909" y="4583803"/>
                </a:cubicBezTo>
                <a:cubicBezTo>
                  <a:pt x="9376909" y="4607050"/>
                  <a:pt x="9372197" y="4629197"/>
                  <a:pt x="9363677" y="4649341"/>
                </a:cubicBezTo>
                <a:lnTo>
                  <a:pt x="9345844" y="4675791"/>
                </a:lnTo>
                <a:lnTo>
                  <a:pt x="9363677" y="4702241"/>
                </a:lnTo>
                <a:cubicBezTo>
                  <a:pt x="9372197" y="4722385"/>
                  <a:pt x="9376909" y="4744532"/>
                  <a:pt x="9376909" y="4767780"/>
                </a:cubicBezTo>
                <a:cubicBezTo>
                  <a:pt x="9376909" y="4791027"/>
                  <a:pt x="9372197" y="4813174"/>
                  <a:pt x="9363677" y="4833318"/>
                </a:cubicBezTo>
                <a:lnTo>
                  <a:pt x="9345844" y="4859768"/>
                </a:lnTo>
                <a:lnTo>
                  <a:pt x="9363677" y="4886217"/>
                </a:lnTo>
                <a:cubicBezTo>
                  <a:pt x="9372197" y="4906361"/>
                  <a:pt x="9376909" y="4928508"/>
                  <a:pt x="9376909" y="4951756"/>
                </a:cubicBezTo>
                <a:cubicBezTo>
                  <a:pt x="9376909" y="4975003"/>
                  <a:pt x="9372197" y="4997150"/>
                  <a:pt x="9363677" y="5017294"/>
                </a:cubicBezTo>
                <a:lnTo>
                  <a:pt x="9345844" y="5043744"/>
                </a:lnTo>
                <a:lnTo>
                  <a:pt x="9363677" y="5070194"/>
                </a:lnTo>
                <a:cubicBezTo>
                  <a:pt x="9372197" y="5090338"/>
                  <a:pt x="9376909" y="5112485"/>
                  <a:pt x="9376909" y="5135733"/>
                </a:cubicBezTo>
                <a:cubicBezTo>
                  <a:pt x="9376909" y="5158980"/>
                  <a:pt x="9372197" y="5181127"/>
                  <a:pt x="9363677" y="5201271"/>
                </a:cubicBezTo>
                <a:lnTo>
                  <a:pt x="9345844" y="5227721"/>
                </a:lnTo>
                <a:lnTo>
                  <a:pt x="9363677" y="5254170"/>
                </a:lnTo>
                <a:cubicBezTo>
                  <a:pt x="9372197" y="5274314"/>
                  <a:pt x="9376909" y="5296461"/>
                  <a:pt x="9376909" y="5319709"/>
                </a:cubicBezTo>
                <a:cubicBezTo>
                  <a:pt x="9376909" y="5342956"/>
                  <a:pt x="9372197" y="5365103"/>
                  <a:pt x="9363677" y="5385247"/>
                </a:cubicBezTo>
                <a:lnTo>
                  <a:pt x="9345844" y="5411697"/>
                </a:lnTo>
                <a:lnTo>
                  <a:pt x="9363677" y="5438147"/>
                </a:lnTo>
                <a:cubicBezTo>
                  <a:pt x="9372197" y="5458291"/>
                  <a:pt x="9376909" y="5480438"/>
                  <a:pt x="9376909" y="5503686"/>
                </a:cubicBezTo>
                <a:cubicBezTo>
                  <a:pt x="9376909" y="5526933"/>
                  <a:pt x="9372197" y="5549080"/>
                  <a:pt x="9363677" y="5569224"/>
                </a:cubicBezTo>
                <a:lnTo>
                  <a:pt x="9345844" y="5595674"/>
                </a:lnTo>
                <a:lnTo>
                  <a:pt x="9363677" y="5622123"/>
                </a:lnTo>
                <a:cubicBezTo>
                  <a:pt x="9372197" y="5642267"/>
                  <a:pt x="9376909" y="5664414"/>
                  <a:pt x="9376909" y="5687662"/>
                </a:cubicBezTo>
                <a:cubicBezTo>
                  <a:pt x="9376909" y="5710910"/>
                  <a:pt x="9372197" y="5733057"/>
                  <a:pt x="9363677" y="5753201"/>
                </a:cubicBezTo>
                <a:lnTo>
                  <a:pt x="9345844" y="5779650"/>
                </a:lnTo>
                <a:lnTo>
                  <a:pt x="9363677" y="5806100"/>
                </a:lnTo>
                <a:cubicBezTo>
                  <a:pt x="9372197" y="5826244"/>
                  <a:pt x="9376909" y="5848391"/>
                  <a:pt x="9376909" y="5871638"/>
                </a:cubicBezTo>
                <a:cubicBezTo>
                  <a:pt x="9376909" y="5894886"/>
                  <a:pt x="9372197" y="5917033"/>
                  <a:pt x="9363677" y="5937177"/>
                </a:cubicBezTo>
                <a:lnTo>
                  <a:pt x="9345839" y="5963634"/>
                </a:lnTo>
                <a:lnTo>
                  <a:pt x="9363677" y="5990092"/>
                </a:lnTo>
                <a:cubicBezTo>
                  <a:pt x="9372197" y="6010236"/>
                  <a:pt x="9376909" y="6032383"/>
                  <a:pt x="9376909" y="6055630"/>
                </a:cubicBezTo>
                <a:cubicBezTo>
                  <a:pt x="9376909" y="6148620"/>
                  <a:pt x="9301525" y="6224003"/>
                  <a:pt x="9208535" y="6224003"/>
                </a:cubicBezTo>
                <a:cubicBezTo>
                  <a:pt x="9185287" y="6224003"/>
                  <a:pt x="9163140" y="6219292"/>
                  <a:pt x="9142996" y="6210772"/>
                </a:cubicBezTo>
                <a:lnTo>
                  <a:pt x="9114366" y="6191469"/>
                </a:lnTo>
                <a:lnTo>
                  <a:pt x="9085736" y="6210772"/>
                </a:lnTo>
                <a:cubicBezTo>
                  <a:pt x="9065592" y="6219292"/>
                  <a:pt x="9043445" y="6224003"/>
                  <a:pt x="9020197" y="6224003"/>
                </a:cubicBezTo>
                <a:cubicBezTo>
                  <a:pt x="8996950" y="6224003"/>
                  <a:pt x="8974802" y="6219292"/>
                  <a:pt x="8954658" y="6210772"/>
                </a:cubicBezTo>
                <a:lnTo>
                  <a:pt x="8926029" y="6191469"/>
                </a:lnTo>
                <a:lnTo>
                  <a:pt x="8897400" y="6210772"/>
                </a:lnTo>
                <a:cubicBezTo>
                  <a:pt x="8877256" y="6219292"/>
                  <a:pt x="8855108" y="6224003"/>
                  <a:pt x="8831861" y="6224003"/>
                </a:cubicBezTo>
                <a:cubicBezTo>
                  <a:pt x="8808614" y="6224003"/>
                  <a:pt x="8786466" y="6219292"/>
                  <a:pt x="8766322" y="6210772"/>
                </a:cubicBezTo>
                <a:lnTo>
                  <a:pt x="8737693" y="6191469"/>
                </a:lnTo>
                <a:lnTo>
                  <a:pt x="8709063" y="6210772"/>
                </a:lnTo>
                <a:cubicBezTo>
                  <a:pt x="8688919" y="6219292"/>
                  <a:pt x="8666772" y="6224003"/>
                  <a:pt x="8643524" y="6224003"/>
                </a:cubicBezTo>
                <a:cubicBezTo>
                  <a:pt x="8620277" y="6224003"/>
                  <a:pt x="8598129" y="6219292"/>
                  <a:pt x="8577985" y="6210772"/>
                </a:cubicBezTo>
                <a:lnTo>
                  <a:pt x="8549355" y="6191469"/>
                </a:lnTo>
                <a:lnTo>
                  <a:pt x="8520726" y="6210772"/>
                </a:lnTo>
                <a:cubicBezTo>
                  <a:pt x="8500582" y="6219292"/>
                  <a:pt x="8478435" y="6224003"/>
                  <a:pt x="8455187" y="6224003"/>
                </a:cubicBezTo>
                <a:cubicBezTo>
                  <a:pt x="8431939" y="6224003"/>
                  <a:pt x="8409792" y="6219292"/>
                  <a:pt x="8389648" y="6210772"/>
                </a:cubicBezTo>
                <a:lnTo>
                  <a:pt x="8361019" y="6191469"/>
                </a:lnTo>
                <a:lnTo>
                  <a:pt x="8332390" y="6210772"/>
                </a:lnTo>
                <a:cubicBezTo>
                  <a:pt x="8312246" y="6219292"/>
                  <a:pt x="8290099" y="6224003"/>
                  <a:pt x="8266851" y="6224003"/>
                </a:cubicBezTo>
                <a:cubicBezTo>
                  <a:pt x="8243603" y="6224003"/>
                  <a:pt x="8221456" y="6219292"/>
                  <a:pt x="8201312" y="6210772"/>
                </a:cubicBezTo>
                <a:lnTo>
                  <a:pt x="8172683" y="6191469"/>
                </a:lnTo>
                <a:lnTo>
                  <a:pt x="8144053" y="6210772"/>
                </a:lnTo>
                <a:cubicBezTo>
                  <a:pt x="8123908" y="6219292"/>
                  <a:pt x="8101761" y="6224003"/>
                  <a:pt x="8078514" y="6224003"/>
                </a:cubicBezTo>
                <a:cubicBezTo>
                  <a:pt x="8055266" y="6224003"/>
                  <a:pt x="8033119" y="6219292"/>
                  <a:pt x="8012975" y="6210772"/>
                </a:cubicBezTo>
                <a:lnTo>
                  <a:pt x="7984345" y="6191469"/>
                </a:lnTo>
                <a:lnTo>
                  <a:pt x="7955715" y="6210772"/>
                </a:lnTo>
                <a:cubicBezTo>
                  <a:pt x="7935571" y="6219292"/>
                  <a:pt x="7913424" y="6224003"/>
                  <a:pt x="7890177" y="6224003"/>
                </a:cubicBezTo>
                <a:cubicBezTo>
                  <a:pt x="7866929" y="6224003"/>
                  <a:pt x="7844782" y="6219292"/>
                  <a:pt x="7824638" y="6210772"/>
                </a:cubicBezTo>
                <a:lnTo>
                  <a:pt x="7796009" y="6191469"/>
                </a:lnTo>
                <a:lnTo>
                  <a:pt x="7767379" y="6210772"/>
                </a:lnTo>
                <a:cubicBezTo>
                  <a:pt x="7747235" y="6219292"/>
                  <a:pt x="7725088" y="6224003"/>
                  <a:pt x="7701841" y="6224003"/>
                </a:cubicBezTo>
                <a:cubicBezTo>
                  <a:pt x="7678593" y="6224003"/>
                  <a:pt x="7656446" y="6219292"/>
                  <a:pt x="7636302" y="6210772"/>
                </a:cubicBezTo>
                <a:lnTo>
                  <a:pt x="7607672" y="6191469"/>
                </a:lnTo>
                <a:lnTo>
                  <a:pt x="7579042" y="6210772"/>
                </a:lnTo>
                <a:cubicBezTo>
                  <a:pt x="7558898" y="6219292"/>
                  <a:pt x="7536751" y="6224003"/>
                  <a:pt x="7513504" y="6224003"/>
                </a:cubicBezTo>
                <a:cubicBezTo>
                  <a:pt x="7490256" y="6224003"/>
                  <a:pt x="7468109" y="6219292"/>
                  <a:pt x="7447965" y="6210772"/>
                </a:cubicBezTo>
                <a:lnTo>
                  <a:pt x="7419335" y="6191469"/>
                </a:lnTo>
                <a:lnTo>
                  <a:pt x="7390705" y="6210772"/>
                </a:lnTo>
                <a:cubicBezTo>
                  <a:pt x="7370561" y="6219292"/>
                  <a:pt x="7348414" y="6224003"/>
                  <a:pt x="7325167" y="6224003"/>
                </a:cubicBezTo>
                <a:cubicBezTo>
                  <a:pt x="7301919" y="6224003"/>
                  <a:pt x="7279772" y="6219292"/>
                  <a:pt x="7259628" y="6210772"/>
                </a:cubicBezTo>
                <a:lnTo>
                  <a:pt x="7230999" y="6191469"/>
                </a:lnTo>
                <a:lnTo>
                  <a:pt x="7202369" y="6210772"/>
                </a:lnTo>
                <a:cubicBezTo>
                  <a:pt x="7182225" y="6219292"/>
                  <a:pt x="7160078" y="6224003"/>
                  <a:pt x="7136831" y="6224003"/>
                </a:cubicBezTo>
                <a:cubicBezTo>
                  <a:pt x="7113583" y="6224003"/>
                  <a:pt x="7091436" y="6219292"/>
                  <a:pt x="7071292" y="6210772"/>
                </a:cubicBezTo>
                <a:lnTo>
                  <a:pt x="7042662" y="6191469"/>
                </a:lnTo>
                <a:lnTo>
                  <a:pt x="7014032" y="6210772"/>
                </a:lnTo>
                <a:cubicBezTo>
                  <a:pt x="6993888" y="6219292"/>
                  <a:pt x="6971741" y="6224003"/>
                  <a:pt x="6948494" y="6224003"/>
                </a:cubicBezTo>
                <a:cubicBezTo>
                  <a:pt x="6925246" y="6224003"/>
                  <a:pt x="6903099" y="6219292"/>
                  <a:pt x="6882955" y="6210772"/>
                </a:cubicBezTo>
                <a:lnTo>
                  <a:pt x="6854325" y="6191469"/>
                </a:lnTo>
                <a:lnTo>
                  <a:pt x="6825695" y="6210772"/>
                </a:lnTo>
                <a:cubicBezTo>
                  <a:pt x="6805551" y="6219292"/>
                  <a:pt x="6783404" y="6224003"/>
                  <a:pt x="6760157" y="6224003"/>
                </a:cubicBezTo>
                <a:cubicBezTo>
                  <a:pt x="6736909" y="6224003"/>
                  <a:pt x="6714762" y="6219292"/>
                  <a:pt x="6694618" y="6210772"/>
                </a:cubicBezTo>
                <a:lnTo>
                  <a:pt x="6665989" y="6191469"/>
                </a:lnTo>
                <a:lnTo>
                  <a:pt x="6637359" y="6210772"/>
                </a:lnTo>
                <a:cubicBezTo>
                  <a:pt x="6617215" y="6219292"/>
                  <a:pt x="6595068" y="6224003"/>
                  <a:pt x="6571821" y="6224003"/>
                </a:cubicBezTo>
                <a:cubicBezTo>
                  <a:pt x="6548573" y="6224003"/>
                  <a:pt x="6526426" y="6219292"/>
                  <a:pt x="6506282" y="6210772"/>
                </a:cubicBezTo>
                <a:lnTo>
                  <a:pt x="6477652" y="6191469"/>
                </a:lnTo>
                <a:lnTo>
                  <a:pt x="6449022" y="6210772"/>
                </a:lnTo>
                <a:cubicBezTo>
                  <a:pt x="6428878" y="6219292"/>
                  <a:pt x="6406731" y="6224003"/>
                  <a:pt x="6383484" y="6224003"/>
                </a:cubicBezTo>
                <a:cubicBezTo>
                  <a:pt x="6360236" y="6224003"/>
                  <a:pt x="6338089" y="6219292"/>
                  <a:pt x="6317945" y="6210772"/>
                </a:cubicBezTo>
                <a:lnTo>
                  <a:pt x="6289315" y="6191469"/>
                </a:lnTo>
                <a:lnTo>
                  <a:pt x="6260685" y="6210772"/>
                </a:lnTo>
                <a:cubicBezTo>
                  <a:pt x="6240541" y="6219292"/>
                  <a:pt x="6218394" y="6224003"/>
                  <a:pt x="6195147" y="6224003"/>
                </a:cubicBezTo>
                <a:cubicBezTo>
                  <a:pt x="6171899" y="6224003"/>
                  <a:pt x="6149752" y="6219292"/>
                  <a:pt x="6129608" y="6210772"/>
                </a:cubicBezTo>
                <a:lnTo>
                  <a:pt x="6100979" y="6191469"/>
                </a:lnTo>
                <a:lnTo>
                  <a:pt x="6072349" y="6210772"/>
                </a:lnTo>
                <a:cubicBezTo>
                  <a:pt x="6052205" y="6219292"/>
                  <a:pt x="6030058" y="6224003"/>
                  <a:pt x="6006811" y="6224003"/>
                </a:cubicBezTo>
                <a:cubicBezTo>
                  <a:pt x="5983563" y="6224003"/>
                  <a:pt x="5961416" y="6219292"/>
                  <a:pt x="5941272" y="6210772"/>
                </a:cubicBezTo>
                <a:lnTo>
                  <a:pt x="5912642" y="6191469"/>
                </a:lnTo>
                <a:lnTo>
                  <a:pt x="5884012" y="6210772"/>
                </a:lnTo>
                <a:cubicBezTo>
                  <a:pt x="5863868" y="6219292"/>
                  <a:pt x="5841721" y="6224003"/>
                  <a:pt x="5818474" y="6224003"/>
                </a:cubicBezTo>
                <a:cubicBezTo>
                  <a:pt x="5795226" y="6224003"/>
                  <a:pt x="5773079" y="6219292"/>
                  <a:pt x="5752935" y="6210772"/>
                </a:cubicBezTo>
                <a:lnTo>
                  <a:pt x="5724305" y="6191469"/>
                </a:lnTo>
                <a:lnTo>
                  <a:pt x="5695675" y="6210772"/>
                </a:lnTo>
                <a:cubicBezTo>
                  <a:pt x="5675531" y="6219292"/>
                  <a:pt x="5653384" y="6224003"/>
                  <a:pt x="5630137" y="6224003"/>
                </a:cubicBezTo>
                <a:cubicBezTo>
                  <a:pt x="5606889" y="6224003"/>
                  <a:pt x="5584742" y="6219292"/>
                  <a:pt x="5564598" y="6210772"/>
                </a:cubicBezTo>
                <a:lnTo>
                  <a:pt x="5535969" y="6191469"/>
                </a:lnTo>
                <a:lnTo>
                  <a:pt x="5507339" y="6210772"/>
                </a:lnTo>
                <a:cubicBezTo>
                  <a:pt x="5487195" y="6219292"/>
                  <a:pt x="5465048" y="6224003"/>
                  <a:pt x="5441801" y="6224003"/>
                </a:cubicBezTo>
                <a:cubicBezTo>
                  <a:pt x="5418553" y="6224003"/>
                  <a:pt x="5396406" y="6219292"/>
                  <a:pt x="5376262" y="6210772"/>
                </a:cubicBezTo>
                <a:lnTo>
                  <a:pt x="5347632" y="6191469"/>
                </a:lnTo>
                <a:lnTo>
                  <a:pt x="5319002" y="6210772"/>
                </a:lnTo>
                <a:cubicBezTo>
                  <a:pt x="5298858" y="6219292"/>
                  <a:pt x="5276711" y="6224003"/>
                  <a:pt x="5253464" y="6224003"/>
                </a:cubicBezTo>
                <a:cubicBezTo>
                  <a:pt x="5230216" y="6224003"/>
                  <a:pt x="5208069" y="6219292"/>
                  <a:pt x="5187925" y="6210772"/>
                </a:cubicBezTo>
                <a:lnTo>
                  <a:pt x="5159295" y="6191469"/>
                </a:lnTo>
                <a:lnTo>
                  <a:pt x="5130665" y="6210772"/>
                </a:lnTo>
                <a:cubicBezTo>
                  <a:pt x="5110521" y="6219292"/>
                  <a:pt x="5088374" y="6224003"/>
                  <a:pt x="5065127" y="6224003"/>
                </a:cubicBezTo>
                <a:cubicBezTo>
                  <a:pt x="5041879" y="6224003"/>
                  <a:pt x="5019732" y="6219292"/>
                  <a:pt x="4999588" y="6210772"/>
                </a:cubicBezTo>
                <a:lnTo>
                  <a:pt x="4970959" y="6191469"/>
                </a:lnTo>
                <a:lnTo>
                  <a:pt x="4942329" y="6210772"/>
                </a:lnTo>
                <a:cubicBezTo>
                  <a:pt x="4922185" y="6219292"/>
                  <a:pt x="4900038" y="6224003"/>
                  <a:pt x="4876791" y="6224003"/>
                </a:cubicBezTo>
                <a:cubicBezTo>
                  <a:pt x="4853543" y="6224003"/>
                  <a:pt x="4831396" y="6219292"/>
                  <a:pt x="4811252" y="6210772"/>
                </a:cubicBezTo>
                <a:lnTo>
                  <a:pt x="4782622" y="6191469"/>
                </a:lnTo>
                <a:lnTo>
                  <a:pt x="4753992" y="6210772"/>
                </a:lnTo>
                <a:cubicBezTo>
                  <a:pt x="4733848" y="6219292"/>
                  <a:pt x="4711701" y="6224003"/>
                  <a:pt x="4688454" y="6224003"/>
                </a:cubicBezTo>
                <a:cubicBezTo>
                  <a:pt x="4665206" y="6224003"/>
                  <a:pt x="4643059" y="6219292"/>
                  <a:pt x="4622915" y="6210772"/>
                </a:cubicBezTo>
                <a:lnTo>
                  <a:pt x="4594285" y="6191469"/>
                </a:lnTo>
                <a:lnTo>
                  <a:pt x="4565656" y="6210772"/>
                </a:lnTo>
                <a:cubicBezTo>
                  <a:pt x="4545512" y="6219292"/>
                  <a:pt x="4523364" y="6224003"/>
                  <a:pt x="4500117" y="6224003"/>
                </a:cubicBezTo>
                <a:cubicBezTo>
                  <a:pt x="4476869" y="6224003"/>
                  <a:pt x="4454722" y="6219292"/>
                  <a:pt x="4434578" y="6210772"/>
                </a:cubicBezTo>
                <a:lnTo>
                  <a:pt x="4405949" y="6191469"/>
                </a:lnTo>
                <a:lnTo>
                  <a:pt x="4377319" y="6210772"/>
                </a:lnTo>
                <a:cubicBezTo>
                  <a:pt x="4357175" y="6219292"/>
                  <a:pt x="4335028" y="6224003"/>
                  <a:pt x="4311781" y="6224003"/>
                </a:cubicBezTo>
                <a:cubicBezTo>
                  <a:pt x="4288533" y="6224003"/>
                  <a:pt x="4266386" y="6219292"/>
                  <a:pt x="4246242" y="6210772"/>
                </a:cubicBezTo>
                <a:lnTo>
                  <a:pt x="4217612" y="6191469"/>
                </a:lnTo>
                <a:lnTo>
                  <a:pt x="4188982" y="6210772"/>
                </a:lnTo>
                <a:cubicBezTo>
                  <a:pt x="4168839" y="6219292"/>
                  <a:pt x="4146691" y="6224003"/>
                  <a:pt x="4123444" y="6224003"/>
                </a:cubicBezTo>
                <a:cubicBezTo>
                  <a:pt x="4100196" y="6224003"/>
                  <a:pt x="4078049" y="6219292"/>
                  <a:pt x="4057905" y="6210772"/>
                </a:cubicBezTo>
                <a:lnTo>
                  <a:pt x="4029277" y="6191470"/>
                </a:lnTo>
                <a:lnTo>
                  <a:pt x="4000651" y="6210772"/>
                </a:lnTo>
                <a:cubicBezTo>
                  <a:pt x="3980509" y="6219292"/>
                  <a:pt x="3958364" y="6224003"/>
                  <a:pt x="3935130" y="6224003"/>
                </a:cubicBezTo>
                <a:cubicBezTo>
                  <a:pt x="3911883" y="6224003"/>
                  <a:pt x="3889736" y="6219292"/>
                  <a:pt x="3869592" y="6210772"/>
                </a:cubicBezTo>
                <a:lnTo>
                  <a:pt x="3840954" y="6191464"/>
                </a:lnTo>
                <a:lnTo>
                  <a:pt x="3812316" y="6210772"/>
                </a:lnTo>
                <a:cubicBezTo>
                  <a:pt x="3792171" y="6219292"/>
                  <a:pt x="3770025" y="6224003"/>
                  <a:pt x="3746777" y="6224003"/>
                </a:cubicBezTo>
                <a:cubicBezTo>
                  <a:pt x="3723530" y="6224003"/>
                  <a:pt x="3701382" y="6219292"/>
                  <a:pt x="3681239" y="6210772"/>
                </a:cubicBezTo>
                <a:lnTo>
                  <a:pt x="3652613" y="6191472"/>
                </a:lnTo>
                <a:lnTo>
                  <a:pt x="3623988" y="6210772"/>
                </a:lnTo>
                <a:cubicBezTo>
                  <a:pt x="3603844" y="6219292"/>
                  <a:pt x="3581697" y="6224003"/>
                  <a:pt x="3558449" y="6224003"/>
                </a:cubicBezTo>
                <a:cubicBezTo>
                  <a:pt x="3535202" y="6224003"/>
                  <a:pt x="3513055" y="6219292"/>
                  <a:pt x="3492911" y="6210772"/>
                </a:cubicBezTo>
                <a:lnTo>
                  <a:pt x="3464279" y="6191468"/>
                </a:lnTo>
                <a:lnTo>
                  <a:pt x="3435647" y="6210772"/>
                </a:lnTo>
                <a:cubicBezTo>
                  <a:pt x="3415502" y="6219292"/>
                  <a:pt x="3393355" y="6224003"/>
                  <a:pt x="3370108" y="6224003"/>
                </a:cubicBezTo>
                <a:cubicBezTo>
                  <a:pt x="3346861" y="6224003"/>
                  <a:pt x="3324714" y="6219292"/>
                  <a:pt x="3304569" y="6210772"/>
                </a:cubicBezTo>
                <a:lnTo>
                  <a:pt x="3275947" y="6191474"/>
                </a:lnTo>
                <a:lnTo>
                  <a:pt x="3247324" y="6210772"/>
                </a:lnTo>
                <a:cubicBezTo>
                  <a:pt x="3227179" y="6219292"/>
                  <a:pt x="3205032" y="6224003"/>
                  <a:pt x="3181785" y="6224003"/>
                </a:cubicBezTo>
                <a:cubicBezTo>
                  <a:pt x="3158537" y="6224003"/>
                  <a:pt x="3136390" y="6219292"/>
                  <a:pt x="3116246" y="6210772"/>
                </a:cubicBezTo>
                <a:lnTo>
                  <a:pt x="3087608" y="6191463"/>
                </a:lnTo>
                <a:lnTo>
                  <a:pt x="3058969" y="6210772"/>
                </a:lnTo>
                <a:cubicBezTo>
                  <a:pt x="3038825" y="6219292"/>
                  <a:pt x="3016678" y="6224003"/>
                  <a:pt x="2993430" y="6224003"/>
                </a:cubicBezTo>
                <a:cubicBezTo>
                  <a:pt x="2970183" y="6224003"/>
                  <a:pt x="2948036" y="6219292"/>
                  <a:pt x="2927889" y="6210772"/>
                </a:cubicBezTo>
                <a:lnTo>
                  <a:pt x="2899266" y="6191472"/>
                </a:lnTo>
                <a:lnTo>
                  <a:pt x="2870641" y="6210772"/>
                </a:lnTo>
                <a:cubicBezTo>
                  <a:pt x="2850493" y="6219292"/>
                  <a:pt x="2828349" y="6224003"/>
                  <a:pt x="2805103" y="6224003"/>
                </a:cubicBezTo>
                <a:cubicBezTo>
                  <a:pt x="2781855" y="6224003"/>
                  <a:pt x="2759707" y="6219292"/>
                  <a:pt x="2739558" y="6210772"/>
                </a:cubicBezTo>
                <a:lnTo>
                  <a:pt x="2710929" y="6191468"/>
                </a:lnTo>
                <a:lnTo>
                  <a:pt x="2682299" y="6210772"/>
                </a:lnTo>
                <a:cubicBezTo>
                  <a:pt x="2662154" y="6219292"/>
                  <a:pt x="2640004" y="6224003"/>
                  <a:pt x="2616761" y="6224003"/>
                </a:cubicBezTo>
                <a:cubicBezTo>
                  <a:pt x="2593513" y="6224003"/>
                  <a:pt x="2571364" y="6219292"/>
                  <a:pt x="2551219" y="6210772"/>
                </a:cubicBezTo>
                <a:lnTo>
                  <a:pt x="2522598" y="6191473"/>
                </a:lnTo>
                <a:lnTo>
                  <a:pt x="2493973" y="6210772"/>
                </a:lnTo>
                <a:cubicBezTo>
                  <a:pt x="2473828" y="6219292"/>
                  <a:pt x="2451683" y="6224003"/>
                  <a:pt x="2428436" y="6224003"/>
                </a:cubicBezTo>
                <a:cubicBezTo>
                  <a:pt x="2405188" y="6224003"/>
                  <a:pt x="2383038" y="6219292"/>
                  <a:pt x="2362894" y="6210772"/>
                </a:cubicBezTo>
                <a:lnTo>
                  <a:pt x="2334259" y="6191463"/>
                </a:lnTo>
                <a:lnTo>
                  <a:pt x="2305619" y="6210772"/>
                </a:lnTo>
                <a:cubicBezTo>
                  <a:pt x="2285475" y="6219292"/>
                  <a:pt x="2263329" y="6224003"/>
                  <a:pt x="2240082" y="6224003"/>
                </a:cubicBezTo>
                <a:cubicBezTo>
                  <a:pt x="2216834" y="6224003"/>
                  <a:pt x="2194684" y="6219292"/>
                  <a:pt x="2174540" y="6210772"/>
                </a:cubicBezTo>
                <a:lnTo>
                  <a:pt x="2145919" y="6191473"/>
                </a:lnTo>
                <a:lnTo>
                  <a:pt x="2117294" y="6210772"/>
                </a:lnTo>
                <a:cubicBezTo>
                  <a:pt x="2097149" y="6219292"/>
                  <a:pt x="2075004" y="6224003"/>
                  <a:pt x="2051756" y="6224003"/>
                </a:cubicBezTo>
                <a:cubicBezTo>
                  <a:pt x="2028508" y="6224003"/>
                  <a:pt x="2006359" y="6219292"/>
                  <a:pt x="1986216" y="6210772"/>
                </a:cubicBezTo>
                <a:lnTo>
                  <a:pt x="1957584" y="6191467"/>
                </a:lnTo>
                <a:lnTo>
                  <a:pt x="1928951" y="6210772"/>
                </a:lnTo>
                <a:cubicBezTo>
                  <a:pt x="1908807" y="6219292"/>
                  <a:pt x="1886659" y="6224003"/>
                  <a:pt x="1863413" y="6224003"/>
                </a:cubicBezTo>
                <a:cubicBezTo>
                  <a:pt x="1840165" y="6224003"/>
                  <a:pt x="1818020" y="6219292"/>
                  <a:pt x="1797878" y="6210772"/>
                </a:cubicBezTo>
                <a:lnTo>
                  <a:pt x="1769254" y="6191474"/>
                </a:lnTo>
                <a:lnTo>
                  <a:pt x="1740632" y="6210772"/>
                </a:lnTo>
                <a:cubicBezTo>
                  <a:pt x="1720488" y="6219292"/>
                  <a:pt x="1698340" y="6224003"/>
                  <a:pt x="1675094" y="6224003"/>
                </a:cubicBezTo>
                <a:cubicBezTo>
                  <a:pt x="1651845" y="6224003"/>
                  <a:pt x="1629698" y="6219292"/>
                  <a:pt x="1609554" y="6210772"/>
                </a:cubicBezTo>
                <a:lnTo>
                  <a:pt x="1580915" y="6191463"/>
                </a:lnTo>
                <a:lnTo>
                  <a:pt x="1552276" y="6210772"/>
                </a:lnTo>
                <a:cubicBezTo>
                  <a:pt x="1532132" y="6219292"/>
                  <a:pt x="1509985" y="6224003"/>
                  <a:pt x="1486738" y="6224003"/>
                </a:cubicBezTo>
                <a:cubicBezTo>
                  <a:pt x="1463490" y="6224003"/>
                  <a:pt x="1441343" y="6219292"/>
                  <a:pt x="1421199" y="6210772"/>
                </a:cubicBezTo>
                <a:lnTo>
                  <a:pt x="1392573" y="6191472"/>
                </a:lnTo>
                <a:lnTo>
                  <a:pt x="1363948" y="6210772"/>
                </a:lnTo>
                <a:cubicBezTo>
                  <a:pt x="1343804" y="6219292"/>
                  <a:pt x="1321657" y="6224003"/>
                  <a:pt x="1298410" y="6224003"/>
                </a:cubicBezTo>
                <a:cubicBezTo>
                  <a:pt x="1275162" y="6224003"/>
                  <a:pt x="1253015" y="6219292"/>
                  <a:pt x="1232869" y="6210772"/>
                </a:cubicBezTo>
                <a:lnTo>
                  <a:pt x="1204238" y="6191468"/>
                </a:lnTo>
                <a:lnTo>
                  <a:pt x="1175606" y="6210772"/>
                </a:lnTo>
                <a:cubicBezTo>
                  <a:pt x="1155461" y="6219292"/>
                  <a:pt x="1133314" y="6224003"/>
                  <a:pt x="1110067" y="6224003"/>
                </a:cubicBezTo>
                <a:cubicBezTo>
                  <a:pt x="1086820" y="6224003"/>
                  <a:pt x="1064672" y="6219292"/>
                  <a:pt x="1044528" y="6210772"/>
                </a:cubicBezTo>
                <a:lnTo>
                  <a:pt x="1015904" y="6191473"/>
                </a:lnTo>
                <a:lnTo>
                  <a:pt x="987279" y="6210772"/>
                </a:lnTo>
                <a:cubicBezTo>
                  <a:pt x="967135" y="6219292"/>
                  <a:pt x="944988" y="6224003"/>
                  <a:pt x="921741" y="6224003"/>
                </a:cubicBezTo>
                <a:cubicBezTo>
                  <a:pt x="898493" y="6224003"/>
                  <a:pt x="876346" y="6219292"/>
                  <a:pt x="856202" y="6210772"/>
                </a:cubicBezTo>
                <a:lnTo>
                  <a:pt x="827565" y="6191465"/>
                </a:lnTo>
                <a:lnTo>
                  <a:pt x="798928" y="6210772"/>
                </a:lnTo>
                <a:cubicBezTo>
                  <a:pt x="778784" y="6219292"/>
                  <a:pt x="756637" y="6224003"/>
                  <a:pt x="733390" y="6224003"/>
                </a:cubicBezTo>
                <a:cubicBezTo>
                  <a:pt x="710142" y="6224003"/>
                  <a:pt x="687995" y="6219292"/>
                  <a:pt x="667851" y="6210772"/>
                </a:cubicBezTo>
                <a:lnTo>
                  <a:pt x="639224" y="6191471"/>
                </a:lnTo>
                <a:lnTo>
                  <a:pt x="610597" y="6210772"/>
                </a:lnTo>
                <a:cubicBezTo>
                  <a:pt x="590454" y="6219292"/>
                  <a:pt x="568306" y="6224003"/>
                  <a:pt x="545059" y="6224003"/>
                </a:cubicBezTo>
                <a:cubicBezTo>
                  <a:pt x="521812" y="6224003"/>
                  <a:pt x="499664" y="6219292"/>
                  <a:pt x="479520" y="6210772"/>
                </a:cubicBezTo>
                <a:lnTo>
                  <a:pt x="450890" y="6191468"/>
                </a:lnTo>
                <a:lnTo>
                  <a:pt x="422259" y="6210772"/>
                </a:lnTo>
                <a:cubicBezTo>
                  <a:pt x="402115" y="6219292"/>
                  <a:pt x="379968" y="6224003"/>
                  <a:pt x="356720" y="6224003"/>
                </a:cubicBezTo>
                <a:cubicBezTo>
                  <a:pt x="333473" y="6224003"/>
                  <a:pt x="311325" y="6219292"/>
                  <a:pt x="291181" y="6210772"/>
                </a:cubicBezTo>
                <a:lnTo>
                  <a:pt x="262557" y="6191472"/>
                </a:lnTo>
                <a:lnTo>
                  <a:pt x="233932" y="6210772"/>
                </a:lnTo>
                <a:cubicBezTo>
                  <a:pt x="213788" y="6219292"/>
                  <a:pt x="191641" y="6224003"/>
                  <a:pt x="168393" y="6224003"/>
                </a:cubicBezTo>
                <a:cubicBezTo>
                  <a:pt x="75403" y="6224003"/>
                  <a:pt x="20" y="6148620"/>
                  <a:pt x="20" y="6055630"/>
                </a:cubicBezTo>
                <a:cubicBezTo>
                  <a:pt x="20" y="6032383"/>
                  <a:pt x="4731" y="6010236"/>
                  <a:pt x="13251" y="5990092"/>
                </a:cubicBezTo>
                <a:lnTo>
                  <a:pt x="31080" y="5963649"/>
                </a:lnTo>
                <a:lnTo>
                  <a:pt x="13232" y="5937177"/>
                </a:lnTo>
                <a:cubicBezTo>
                  <a:pt x="4712" y="5917033"/>
                  <a:pt x="0" y="5894886"/>
                  <a:pt x="0" y="5871638"/>
                </a:cubicBezTo>
                <a:cubicBezTo>
                  <a:pt x="0" y="5848391"/>
                  <a:pt x="4712" y="5826244"/>
                  <a:pt x="13232" y="5806100"/>
                </a:cubicBezTo>
                <a:lnTo>
                  <a:pt x="31071" y="5779641"/>
                </a:lnTo>
                <a:lnTo>
                  <a:pt x="13244" y="5753201"/>
                </a:lnTo>
                <a:cubicBezTo>
                  <a:pt x="4724" y="5733057"/>
                  <a:pt x="13" y="5710910"/>
                  <a:pt x="13" y="5687662"/>
                </a:cubicBezTo>
                <a:cubicBezTo>
                  <a:pt x="13" y="5664414"/>
                  <a:pt x="4724" y="5642267"/>
                  <a:pt x="13244" y="5622123"/>
                </a:cubicBezTo>
                <a:lnTo>
                  <a:pt x="31072" y="5595681"/>
                </a:lnTo>
                <a:lnTo>
                  <a:pt x="13234" y="5569224"/>
                </a:lnTo>
                <a:cubicBezTo>
                  <a:pt x="4714" y="5549080"/>
                  <a:pt x="2" y="5526933"/>
                  <a:pt x="2" y="5503686"/>
                </a:cubicBezTo>
                <a:cubicBezTo>
                  <a:pt x="2" y="5480438"/>
                  <a:pt x="4714" y="5458291"/>
                  <a:pt x="13234" y="5438147"/>
                </a:cubicBezTo>
                <a:lnTo>
                  <a:pt x="31075" y="5411687"/>
                </a:lnTo>
                <a:lnTo>
                  <a:pt x="13248" y="5385247"/>
                </a:lnTo>
                <a:cubicBezTo>
                  <a:pt x="4728" y="5365103"/>
                  <a:pt x="17" y="5342956"/>
                  <a:pt x="17" y="5319709"/>
                </a:cubicBezTo>
                <a:cubicBezTo>
                  <a:pt x="17" y="5296461"/>
                  <a:pt x="4728" y="5274314"/>
                  <a:pt x="13248" y="5254170"/>
                </a:cubicBezTo>
                <a:lnTo>
                  <a:pt x="31073" y="5227733"/>
                </a:lnTo>
                <a:lnTo>
                  <a:pt x="13232" y="5201271"/>
                </a:lnTo>
                <a:cubicBezTo>
                  <a:pt x="4712" y="5181127"/>
                  <a:pt x="0" y="5158980"/>
                  <a:pt x="0" y="5135733"/>
                </a:cubicBezTo>
                <a:cubicBezTo>
                  <a:pt x="0" y="5112485"/>
                  <a:pt x="4712" y="5090338"/>
                  <a:pt x="13232" y="5070194"/>
                </a:cubicBezTo>
                <a:lnTo>
                  <a:pt x="31072" y="5043735"/>
                </a:lnTo>
                <a:lnTo>
                  <a:pt x="13245" y="5017294"/>
                </a:lnTo>
                <a:cubicBezTo>
                  <a:pt x="4724" y="4997150"/>
                  <a:pt x="13" y="4975003"/>
                  <a:pt x="13" y="4951756"/>
                </a:cubicBezTo>
                <a:cubicBezTo>
                  <a:pt x="13" y="4928508"/>
                  <a:pt x="4724" y="4906361"/>
                  <a:pt x="13245" y="4886217"/>
                </a:cubicBezTo>
                <a:lnTo>
                  <a:pt x="31072" y="4859775"/>
                </a:lnTo>
                <a:lnTo>
                  <a:pt x="13234" y="4833318"/>
                </a:lnTo>
                <a:cubicBezTo>
                  <a:pt x="4714" y="4813174"/>
                  <a:pt x="3" y="4791027"/>
                  <a:pt x="3" y="4767780"/>
                </a:cubicBezTo>
                <a:cubicBezTo>
                  <a:pt x="3" y="4744532"/>
                  <a:pt x="4714" y="4722385"/>
                  <a:pt x="13234" y="4702241"/>
                </a:cubicBezTo>
                <a:lnTo>
                  <a:pt x="31075" y="4675781"/>
                </a:lnTo>
                <a:lnTo>
                  <a:pt x="13249" y="4649341"/>
                </a:lnTo>
                <a:cubicBezTo>
                  <a:pt x="4728" y="4629197"/>
                  <a:pt x="17" y="4607050"/>
                  <a:pt x="17" y="4583803"/>
                </a:cubicBezTo>
                <a:cubicBezTo>
                  <a:pt x="17" y="4560555"/>
                  <a:pt x="4728" y="4538408"/>
                  <a:pt x="13249" y="4518264"/>
                </a:cubicBezTo>
                <a:lnTo>
                  <a:pt x="31073" y="4491827"/>
                </a:lnTo>
                <a:lnTo>
                  <a:pt x="13232" y="4465365"/>
                </a:lnTo>
                <a:cubicBezTo>
                  <a:pt x="4712" y="4445221"/>
                  <a:pt x="1" y="4423074"/>
                  <a:pt x="1" y="4399827"/>
                </a:cubicBezTo>
                <a:cubicBezTo>
                  <a:pt x="1" y="4376579"/>
                  <a:pt x="4712" y="4354432"/>
                  <a:pt x="13232" y="4334288"/>
                </a:cubicBezTo>
                <a:lnTo>
                  <a:pt x="31072" y="4307829"/>
                </a:lnTo>
                <a:lnTo>
                  <a:pt x="13245" y="4281389"/>
                </a:lnTo>
                <a:cubicBezTo>
                  <a:pt x="4725" y="4261245"/>
                  <a:pt x="13" y="4239098"/>
                  <a:pt x="13" y="4215851"/>
                </a:cubicBezTo>
                <a:cubicBezTo>
                  <a:pt x="13" y="4192603"/>
                  <a:pt x="4725" y="4170456"/>
                  <a:pt x="13245" y="4150312"/>
                </a:cubicBezTo>
                <a:lnTo>
                  <a:pt x="31073" y="4123870"/>
                </a:lnTo>
                <a:lnTo>
                  <a:pt x="13235" y="4097412"/>
                </a:lnTo>
                <a:cubicBezTo>
                  <a:pt x="4714" y="4077268"/>
                  <a:pt x="3" y="4055121"/>
                  <a:pt x="3" y="4031874"/>
                </a:cubicBezTo>
                <a:cubicBezTo>
                  <a:pt x="3" y="4008626"/>
                  <a:pt x="4714" y="3986479"/>
                  <a:pt x="13235" y="3966335"/>
                </a:cubicBezTo>
                <a:lnTo>
                  <a:pt x="31075" y="3939875"/>
                </a:lnTo>
                <a:lnTo>
                  <a:pt x="13249" y="3913436"/>
                </a:lnTo>
                <a:cubicBezTo>
                  <a:pt x="4729" y="3893292"/>
                  <a:pt x="17" y="3871145"/>
                  <a:pt x="17" y="3847898"/>
                </a:cubicBezTo>
                <a:cubicBezTo>
                  <a:pt x="17" y="3824650"/>
                  <a:pt x="4729" y="3802503"/>
                  <a:pt x="13249" y="3782359"/>
                </a:cubicBezTo>
                <a:lnTo>
                  <a:pt x="31074" y="3755921"/>
                </a:lnTo>
                <a:lnTo>
                  <a:pt x="13233" y="3729459"/>
                </a:lnTo>
                <a:cubicBezTo>
                  <a:pt x="4712" y="3709315"/>
                  <a:pt x="1" y="3687168"/>
                  <a:pt x="1" y="3663921"/>
                </a:cubicBezTo>
                <a:cubicBezTo>
                  <a:pt x="1" y="3640673"/>
                  <a:pt x="4712" y="3618526"/>
                  <a:pt x="13233" y="3598382"/>
                </a:cubicBezTo>
                <a:lnTo>
                  <a:pt x="31072" y="3571924"/>
                </a:lnTo>
                <a:lnTo>
                  <a:pt x="13245" y="3545483"/>
                </a:lnTo>
                <a:cubicBezTo>
                  <a:pt x="4725" y="3525339"/>
                  <a:pt x="14" y="3503192"/>
                  <a:pt x="14" y="3479945"/>
                </a:cubicBezTo>
                <a:cubicBezTo>
                  <a:pt x="14" y="3456697"/>
                  <a:pt x="4725" y="3434550"/>
                  <a:pt x="13245" y="3414406"/>
                </a:cubicBezTo>
                <a:lnTo>
                  <a:pt x="31073" y="3387964"/>
                </a:lnTo>
                <a:lnTo>
                  <a:pt x="13235" y="3361506"/>
                </a:lnTo>
                <a:cubicBezTo>
                  <a:pt x="4715" y="3341362"/>
                  <a:pt x="3" y="3319215"/>
                  <a:pt x="3" y="3295968"/>
                </a:cubicBezTo>
                <a:cubicBezTo>
                  <a:pt x="3" y="3272720"/>
                  <a:pt x="4715" y="3250573"/>
                  <a:pt x="13235" y="3230429"/>
                </a:cubicBezTo>
                <a:lnTo>
                  <a:pt x="31075" y="3203970"/>
                </a:lnTo>
                <a:lnTo>
                  <a:pt x="13249" y="3177531"/>
                </a:lnTo>
                <a:cubicBezTo>
                  <a:pt x="4729" y="3157388"/>
                  <a:pt x="17" y="3135241"/>
                  <a:pt x="17" y="3111995"/>
                </a:cubicBezTo>
                <a:cubicBezTo>
                  <a:pt x="17" y="3088747"/>
                  <a:pt x="4729" y="3066600"/>
                  <a:pt x="13249" y="3046455"/>
                </a:cubicBezTo>
                <a:lnTo>
                  <a:pt x="31075" y="3020016"/>
                </a:lnTo>
                <a:lnTo>
                  <a:pt x="13233" y="2993554"/>
                </a:lnTo>
                <a:cubicBezTo>
                  <a:pt x="4713" y="2973410"/>
                  <a:pt x="1" y="2951262"/>
                  <a:pt x="1" y="2928015"/>
                </a:cubicBezTo>
                <a:cubicBezTo>
                  <a:pt x="1" y="2904768"/>
                  <a:pt x="4713" y="2882621"/>
                  <a:pt x="13233" y="2862477"/>
                </a:cubicBezTo>
                <a:lnTo>
                  <a:pt x="31071" y="2836019"/>
                </a:lnTo>
                <a:lnTo>
                  <a:pt x="13246" y="2809580"/>
                </a:lnTo>
                <a:cubicBezTo>
                  <a:pt x="4725" y="2789436"/>
                  <a:pt x="14" y="2767290"/>
                  <a:pt x="14" y="2744042"/>
                </a:cubicBezTo>
                <a:cubicBezTo>
                  <a:pt x="14" y="2720796"/>
                  <a:pt x="4725" y="2698648"/>
                  <a:pt x="13246" y="2678504"/>
                </a:cubicBezTo>
                <a:lnTo>
                  <a:pt x="31074" y="2652060"/>
                </a:lnTo>
                <a:lnTo>
                  <a:pt x="13235" y="2625602"/>
                </a:lnTo>
                <a:cubicBezTo>
                  <a:pt x="4715" y="2605458"/>
                  <a:pt x="3" y="2583312"/>
                  <a:pt x="3" y="2560064"/>
                </a:cubicBezTo>
                <a:cubicBezTo>
                  <a:pt x="3" y="2536816"/>
                  <a:pt x="4715" y="2514670"/>
                  <a:pt x="13235" y="2494526"/>
                </a:cubicBezTo>
                <a:lnTo>
                  <a:pt x="31074" y="2468067"/>
                </a:lnTo>
                <a:lnTo>
                  <a:pt x="13249" y="2441630"/>
                </a:lnTo>
                <a:cubicBezTo>
                  <a:pt x="4729" y="2421486"/>
                  <a:pt x="18" y="2399340"/>
                  <a:pt x="18" y="2376092"/>
                </a:cubicBezTo>
                <a:cubicBezTo>
                  <a:pt x="18" y="2352845"/>
                  <a:pt x="4729" y="2330699"/>
                  <a:pt x="13249" y="2310553"/>
                </a:cubicBezTo>
                <a:lnTo>
                  <a:pt x="31076" y="2284114"/>
                </a:lnTo>
                <a:lnTo>
                  <a:pt x="13233" y="2257649"/>
                </a:lnTo>
                <a:cubicBezTo>
                  <a:pt x="4713" y="2237505"/>
                  <a:pt x="2" y="2215358"/>
                  <a:pt x="2" y="2192110"/>
                </a:cubicBezTo>
                <a:cubicBezTo>
                  <a:pt x="2" y="2168863"/>
                  <a:pt x="4713" y="2146717"/>
                  <a:pt x="13233" y="2126573"/>
                </a:cubicBezTo>
                <a:lnTo>
                  <a:pt x="31071" y="2100115"/>
                </a:lnTo>
                <a:lnTo>
                  <a:pt x="13246" y="2073676"/>
                </a:lnTo>
                <a:cubicBezTo>
                  <a:pt x="4726" y="2053532"/>
                  <a:pt x="14" y="2031386"/>
                  <a:pt x="14" y="2008139"/>
                </a:cubicBezTo>
                <a:cubicBezTo>
                  <a:pt x="14" y="1984891"/>
                  <a:pt x="4726" y="1962744"/>
                  <a:pt x="13246" y="1942598"/>
                </a:cubicBezTo>
                <a:lnTo>
                  <a:pt x="31075" y="1916156"/>
                </a:lnTo>
                <a:lnTo>
                  <a:pt x="13235" y="1889696"/>
                </a:lnTo>
                <a:cubicBezTo>
                  <a:pt x="4715" y="1869552"/>
                  <a:pt x="4" y="1847406"/>
                  <a:pt x="4" y="1824160"/>
                </a:cubicBezTo>
                <a:cubicBezTo>
                  <a:pt x="4" y="1800913"/>
                  <a:pt x="4715" y="1778765"/>
                  <a:pt x="13235" y="1758621"/>
                </a:cubicBezTo>
                <a:lnTo>
                  <a:pt x="31074" y="1732164"/>
                </a:lnTo>
                <a:lnTo>
                  <a:pt x="13252" y="1705730"/>
                </a:lnTo>
                <a:cubicBezTo>
                  <a:pt x="4731" y="1685586"/>
                  <a:pt x="20" y="1663439"/>
                  <a:pt x="20" y="1640191"/>
                </a:cubicBezTo>
                <a:cubicBezTo>
                  <a:pt x="20" y="1616944"/>
                  <a:pt x="4731" y="1594797"/>
                  <a:pt x="13252" y="1574654"/>
                </a:cubicBezTo>
                <a:lnTo>
                  <a:pt x="31079" y="1548212"/>
                </a:lnTo>
                <a:lnTo>
                  <a:pt x="13234" y="1521744"/>
                </a:lnTo>
                <a:cubicBezTo>
                  <a:pt x="4713" y="1501600"/>
                  <a:pt x="2" y="1479453"/>
                  <a:pt x="2" y="1456205"/>
                </a:cubicBezTo>
                <a:cubicBezTo>
                  <a:pt x="2" y="1432958"/>
                  <a:pt x="4713" y="1410811"/>
                  <a:pt x="13234" y="1390667"/>
                </a:cubicBezTo>
                <a:lnTo>
                  <a:pt x="31070" y="1364212"/>
                </a:lnTo>
                <a:lnTo>
                  <a:pt x="13246" y="1337776"/>
                </a:lnTo>
                <a:cubicBezTo>
                  <a:pt x="4726" y="1317632"/>
                  <a:pt x="14" y="1295485"/>
                  <a:pt x="14" y="1272237"/>
                </a:cubicBezTo>
                <a:cubicBezTo>
                  <a:pt x="14" y="1248989"/>
                  <a:pt x="4726" y="1226843"/>
                  <a:pt x="13246" y="1206698"/>
                </a:cubicBezTo>
                <a:lnTo>
                  <a:pt x="31076" y="1180253"/>
                </a:lnTo>
                <a:lnTo>
                  <a:pt x="13236" y="1153792"/>
                </a:lnTo>
                <a:cubicBezTo>
                  <a:pt x="4715" y="1133648"/>
                  <a:pt x="4" y="1111501"/>
                  <a:pt x="4" y="1088254"/>
                </a:cubicBezTo>
                <a:cubicBezTo>
                  <a:pt x="4" y="1065007"/>
                  <a:pt x="4715" y="1042859"/>
                  <a:pt x="13236" y="1022716"/>
                </a:cubicBezTo>
                <a:lnTo>
                  <a:pt x="31073" y="996259"/>
                </a:lnTo>
                <a:lnTo>
                  <a:pt x="13252" y="969826"/>
                </a:lnTo>
                <a:cubicBezTo>
                  <a:pt x="4732" y="949682"/>
                  <a:pt x="20" y="927535"/>
                  <a:pt x="20" y="904288"/>
                </a:cubicBezTo>
                <a:cubicBezTo>
                  <a:pt x="20" y="881041"/>
                  <a:pt x="4732" y="858894"/>
                  <a:pt x="13252" y="838750"/>
                </a:cubicBezTo>
                <a:lnTo>
                  <a:pt x="31080" y="812307"/>
                </a:lnTo>
                <a:lnTo>
                  <a:pt x="13234" y="785838"/>
                </a:lnTo>
                <a:cubicBezTo>
                  <a:pt x="4714" y="765694"/>
                  <a:pt x="2" y="743547"/>
                  <a:pt x="2" y="720299"/>
                </a:cubicBezTo>
                <a:cubicBezTo>
                  <a:pt x="2" y="697052"/>
                  <a:pt x="4714" y="674905"/>
                  <a:pt x="13234" y="654761"/>
                </a:cubicBezTo>
                <a:lnTo>
                  <a:pt x="31070" y="628306"/>
                </a:lnTo>
                <a:lnTo>
                  <a:pt x="13246" y="601869"/>
                </a:lnTo>
                <a:cubicBezTo>
                  <a:pt x="4726" y="581725"/>
                  <a:pt x="15" y="559578"/>
                  <a:pt x="15" y="536331"/>
                </a:cubicBezTo>
                <a:cubicBezTo>
                  <a:pt x="15" y="513083"/>
                  <a:pt x="4726" y="490936"/>
                  <a:pt x="13246" y="470792"/>
                </a:cubicBezTo>
                <a:lnTo>
                  <a:pt x="31077" y="444347"/>
                </a:lnTo>
                <a:lnTo>
                  <a:pt x="13236" y="417886"/>
                </a:lnTo>
                <a:cubicBezTo>
                  <a:pt x="4716" y="397742"/>
                  <a:pt x="4" y="375595"/>
                  <a:pt x="4" y="352348"/>
                </a:cubicBezTo>
                <a:cubicBezTo>
                  <a:pt x="4" y="329100"/>
                  <a:pt x="4716" y="306953"/>
                  <a:pt x="13236" y="286809"/>
                </a:cubicBezTo>
                <a:lnTo>
                  <a:pt x="31074" y="260352"/>
                </a:lnTo>
                <a:lnTo>
                  <a:pt x="13254" y="233921"/>
                </a:lnTo>
                <a:cubicBezTo>
                  <a:pt x="4733" y="213778"/>
                  <a:pt x="22" y="191630"/>
                  <a:pt x="22" y="168383"/>
                </a:cubicBezTo>
                <a:cubicBezTo>
                  <a:pt x="22" y="75393"/>
                  <a:pt x="75406" y="10"/>
                  <a:pt x="168396" y="10"/>
                </a:cubicBezTo>
                <a:cubicBezTo>
                  <a:pt x="191643" y="10"/>
                  <a:pt x="213790" y="4722"/>
                  <a:pt x="233934" y="13242"/>
                </a:cubicBezTo>
                <a:lnTo>
                  <a:pt x="262553" y="32537"/>
                </a:lnTo>
                <a:lnTo>
                  <a:pt x="291183" y="13235"/>
                </a:lnTo>
                <a:cubicBezTo>
                  <a:pt x="311327" y="4715"/>
                  <a:pt x="333474" y="3"/>
                  <a:pt x="356722" y="3"/>
                </a:cubicBezTo>
                <a:cubicBezTo>
                  <a:pt x="379969" y="3"/>
                  <a:pt x="402116" y="4715"/>
                  <a:pt x="422260" y="13235"/>
                </a:cubicBezTo>
                <a:lnTo>
                  <a:pt x="450895" y="32541"/>
                </a:lnTo>
                <a:lnTo>
                  <a:pt x="479524" y="13238"/>
                </a:lnTo>
                <a:cubicBezTo>
                  <a:pt x="499668" y="4718"/>
                  <a:pt x="521815" y="7"/>
                  <a:pt x="545063" y="7"/>
                </a:cubicBezTo>
                <a:cubicBezTo>
                  <a:pt x="568310" y="7"/>
                  <a:pt x="590457" y="4718"/>
                  <a:pt x="610601" y="13238"/>
                </a:cubicBezTo>
                <a:lnTo>
                  <a:pt x="639223" y="32535"/>
                </a:lnTo>
                <a:lnTo>
                  <a:pt x="667853" y="13232"/>
                </a:lnTo>
                <a:cubicBezTo>
                  <a:pt x="687997" y="4712"/>
                  <a:pt x="710144" y="1"/>
                  <a:pt x="733391" y="1"/>
                </a:cubicBezTo>
                <a:cubicBezTo>
                  <a:pt x="756639" y="1"/>
                  <a:pt x="778786" y="4712"/>
                  <a:pt x="798930" y="13232"/>
                </a:cubicBezTo>
                <a:lnTo>
                  <a:pt x="827574" y="32544"/>
                </a:lnTo>
                <a:lnTo>
                  <a:pt x="856204" y="13242"/>
                </a:lnTo>
                <a:cubicBezTo>
                  <a:pt x="876348" y="4722"/>
                  <a:pt x="898495" y="10"/>
                  <a:pt x="921743" y="10"/>
                </a:cubicBezTo>
                <a:cubicBezTo>
                  <a:pt x="944991" y="10"/>
                  <a:pt x="967138" y="4722"/>
                  <a:pt x="987282" y="13242"/>
                </a:cubicBezTo>
                <a:lnTo>
                  <a:pt x="1015901" y="32537"/>
                </a:lnTo>
                <a:lnTo>
                  <a:pt x="1044531" y="13234"/>
                </a:lnTo>
                <a:cubicBezTo>
                  <a:pt x="1064675" y="4714"/>
                  <a:pt x="1086821" y="3"/>
                  <a:pt x="1110069" y="3"/>
                </a:cubicBezTo>
                <a:cubicBezTo>
                  <a:pt x="1133317" y="3"/>
                  <a:pt x="1155464" y="4714"/>
                  <a:pt x="1175608" y="13234"/>
                </a:cubicBezTo>
                <a:lnTo>
                  <a:pt x="1204244" y="32541"/>
                </a:lnTo>
                <a:lnTo>
                  <a:pt x="1232874" y="13238"/>
                </a:lnTo>
                <a:cubicBezTo>
                  <a:pt x="1253019" y="4718"/>
                  <a:pt x="1275167" y="7"/>
                  <a:pt x="1298415" y="7"/>
                </a:cubicBezTo>
                <a:cubicBezTo>
                  <a:pt x="1321661" y="7"/>
                  <a:pt x="1343809" y="4718"/>
                  <a:pt x="1363953" y="13238"/>
                </a:cubicBezTo>
                <a:lnTo>
                  <a:pt x="1392573" y="32534"/>
                </a:lnTo>
                <a:lnTo>
                  <a:pt x="1421201" y="13232"/>
                </a:lnTo>
                <a:cubicBezTo>
                  <a:pt x="1441345" y="4712"/>
                  <a:pt x="1463492" y="1"/>
                  <a:pt x="1486740" y="1"/>
                </a:cubicBezTo>
                <a:cubicBezTo>
                  <a:pt x="1509987" y="1"/>
                  <a:pt x="1532134" y="4712"/>
                  <a:pt x="1552279" y="13232"/>
                </a:cubicBezTo>
                <a:lnTo>
                  <a:pt x="1580925" y="32546"/>
                </a:lnTo>
                <a:lnTo>
                  <a:pt x="1609558" y="13242"/>
                </a:lnTo>
                <a:cubicBezTo>
                  <a:pt x="1629702" y="4722"/>
                  <a:pt x="1651849" y="10"/>
                  <a:pt x="1675097" y="10"/>
                </a:cubicBezTo>
                <a:cubicBezTo>
                  <a:pt x="1698344" y="10"/>
                  <a:pt x="1720491" y="4722"/>
                  <a:pt x="1740635" y="13242"/>
                </a:cubicBezTo>
                <a:lnTo>
                  <a:pt x="1769253" y="32536"/>
                </a:lnTo>
                <a:lnTo>
                  <a:pt x="1797879" y="13234"/>
                </a:lnTo>
                <a:cubicBezTo>
                  <a:pt x="1818024" y="4714"/>
                  <a:pt x="1840169" y="3"/>
                  <a:pt x="1863416" y="3"/>
                </a:cubicBezTo>
                <a:cubicBezTo>
                  <a:pt x="1886664" y="3"/>
                  <a:pt x="1908810" y="4714"/>
                  <a:pt x="1928954" y="13234"/>
                </a:cubicBezTo>
                <a:lnTo>
                  <a:pt x="1957590" y="32541"/>
                </a:lnTo>
                <a:lnTo>
                  <a:pt x="1986220" y="13238"/>
                </a:lnTo>
                <a:cubicBezTo>
                  <a:pt x="2006364" y="4718"/>
                  <a:pt x="2028510" y="6"/>
                  <a:pt x="2051757" y="6"/>
                </a:cubicBezTo>
                <a:cubicBezTo>
                  <a:pt x="2075004" y="6"/>
                  <a:pt x="2097153" y="4718"/>
                  <a:pt x="2117295" y="13238"/>
                </a:cubicBezTo>
                <a:lnTo>
                  <a:pt x="2145915" y="32534"/>
                </a:lnTo>
                <a:lnTo>
                  <a:pt x="2174544" y="13232"/>
                </a:lnTo>
                <a:cubicBezTo>
                  <a:pt x="2194689" y="4712"/>
                  <a:pt x="2216835" y="1"/>
                  <a:pt x="2240083" y="1"/>
                </a:cubicBezTo>
                <a:cubicBezTo>
                  <a:pt x="2263329" y="1"/>
                  <a:pt x="2285479" y="4712"/>
                  <a:pt x="2305621" y="13232"/>
                </a:cubicBezTo>
                <a:lnTo>
                  <a:pt x="2334268" y="32546"/>
                </a:lnTo>
                <a:lnTo>
                  <a:pt x="2362899" y="13242"/>
                </a:lnTo>
                <a:cubicBezTo>
                  <a:pt x="2383043" y="4721"/>
                  <a:pt x="2405193" y="10"/>
                  <a:pt x="2428440" y="10"/>
                </a:cubicBezTo>
                <a:cubicBezTo>
                  <a:pt x="2451688" y="10"/>
                  <a:pt x="2473833" y="4721"/>
                  <a:pt x="2493977" y="13242"/>
                </a:cubicBezTo>
                <a:lnTo>
                  <a:pt x="2522594" y="32536"/>
                </a:lnTo>
                <a:lnTo>
                  <a:pt x="2551223" y="13234"/>
                </a:lnTo>
                <a:cubicBezTo>
                  <a:pt x="2571367" y="4714"/>
                  <a:pt x="2593513" y="3"/>
                  <a:pt x="2616761" y="3"/>
                </a:cubicBezTo>
                <a:cubicBezTo>
                  <a:pt x="2640009" y="3"/>
                  <a:pt x="2662154" y="4714"/>
                  <a:pt x="2682299" y="13234"/>
                </a:cubicBezTo>
                <a:lnTo>
                  <a:pt x="2710933" y="32541"/>
                </a:lnTo>
                <a:lnTo>
                  <a:pt x="2739563" y="13238"/>
                </a:lnTo>
                <a:cubicBezTo>
                  <a:pt x="2759707" y="4718"/>
                  <a:pt x="2781859" y="6"/>
                  <a:pt x="2805107" y="6"/>
                </a:cubicBezTo>
                <a:cubicBezTo>
                  <a:pt x="2828355" y="6"/>
                  <a:pt x="2850498" y="4718"/>
                  <a:pt x="2870645" y="13238"/>
                </a:cubicBezTo>
                <a:lnTo>
                  <a:pt x="2899266" y="32534"/>
                </a:lnTo>
                <a:lnTo>
                  <a:pt x="2927893" y="13232"/>
                </a:lnTo>
                <a:cubicBezTo>
                  <a:pt x="2948037" y="4712"/>
                  <a:pt x="2970185" y="1"/>
                  <a:pt x="2993433" y="1"/>
                </a:cubicBezTo>
                <a:cubicBezTo>
                  <a:pt x="3016681" y="1"/>
                  <a:pt x="3038828" y="4712"/>
                  <a:pt x="3058971" y="13232"/>
                </a:cubicBezTo>
                <a:lnTo>
                  <a:pt x="3087617" y="32546"/>
                </a:lnTo>
                <a:lnTo>
                  <a:pt x="3116249" y="13241"/>
                </a:lnTo>
                <a:cubicBezTo>
                  <a:pt x="3136394" y="4721"/>
                  <a:pt x="3158541" y="10"/>
                  <a:pt x="3181788" y="10"/>
                </a:cubicBezTo>
                <a:cubicBezTo>
                  <a:pt x="3205035" y="10"/>
                  <a:pt x="3227183" y="4721"/>
                  <a:pt x="3247327" y="13242"/>
                </a:cubicBezTo>
                <a:lnTo>
                  <a:pt x="3275944" y="32535"/>
                </a:lnTo>
                <a:lnTo>
                  <a:pt x="3304572" y="13234"/>
                </a:lnTo>
                <a:cubicBezTo>
                  <a:pt x="3324715" y="4714"/>
                  <a:pt x="3346862" y="3"/>
                  <a:pt x="3370110" y="3"/>
                </a:cubicBezTo>
                <a:cubicBezTo>
                  <a:pt x="3393357" y="3"/>
                  <a:pt x="3415505" y="4714"/>
                  <a:pt x="3435649" y="13234"/>
                </a:cubicBezTo>
                <a:lnTo>
                  <a:pt x="3464285" y="32541"/>
                </a:lnTo>
                <a:lnTo>
                  <a:pt x="3492916" y="13238"/>
                </a:lnTo>
                <a:cubicBezTo>
                  <a:pt x="3513060" y="4718"/>
                  <a:pt x="3535207" y="6"/>
                  <a:pt x="3558455" y="6"/>
                </a:cubicBezTo>
                <a:cubicBezTo>
                  <a:pt x="3581701" y="6"/>
                  <a:pt x="3603848" y="4718"/>
                  <a:pt x="3623993" y="13238"/>
                </a:cubicBezTo>
                <a:lnTo>
                  <a:pt x="3652612" y="32534"/>
                </a:lnTo>
                <a:lnTo>
                  <a:pt x="3681240" y="13232"/>
                </a:lnTo>
                <a:cubicBezTo>
                  <a:pt x="3701385" y="4712"/>
                  <a:pt x="3723532" y="1"/>
                  <a:pt x="3746780" y="1"/>
                </a:cubicBezTo>
                <a:cubicBezTo>
                  <a:pt x="3770027" y="1"/>
                  <a:pt x="3792174" y="4712"/>
                  <a:pt x="3812318" y="13232"/>
                </a:cubicBezTo>
                <a:lnTo>
                  <a:pt x="3840963" y="32545"/>
                </a:lnTo>
                <a:lnTo>
                  <a:pt x="3869595" y="13241"/>
                </a:lnTo>
                <a:cubicBezTo>
                  <a:pt x="3889739" y="4721"/>
                  <a:pt x="3911886" y="10"/>
                  <a:pt x="3935134" y="10"/>
                </a:cubicBezTo>
                <a:cubicBezTo>
                  <a:pt x="3958365" y="10"/>
                  <a:pt x="3980509" y="4721"/>
                  <a:pt x="4000651" y="13241"/>
                </a:cubicBezTo>
                <a:lnTo>
                  <a:pt x="4029272" y="32539"/>
                </a:lnTo>
                <a:lnTo>
                  <a:pt x="4057905" y="13234"/>
                </a:lnTo>
                <a:cubicBezTo>
                  <a:pt x="4078049" y="4714"/>
                  <a:pt x="4100196" y="3"/>
                  <a:pt x="4123444" y="3"/>
                </a:cubicBezTo>
                <a:cubicBezTo>
                  <a:pt x="4146691" y="3"/>
                  <a:pt x="4168838" y="4714"/>
                  <a:pt x="4188982" y="13234"/>
                </a:cubicBezTo>
                <a:lnTo>
                  <a:pt x="4217615" y="32539"/>
                </a:lnTo>
                <a:lnTo>
                  <a:pt x="4246242" y="13238"/>
                </a:lnTo>
                <a:cubicBezTo>
                  <a:pt x="4266386" y="4718"/>
                  <a:pt x="4288533" y="6"/>
                  <a:pt x="4311781" y="6"/>
                </a:cubicBezTo>
                <a:cubicBezTo>
                  <a:pt x="4335028" y="6"/>
                  <a:pt x="4357176" y="4718"/>
                  <a:pt x="4377320" y="13238"/>
                </a:cubicBezTo>
                <a:lnTo>
                  <a:pt x="4405945" y="32537"/>
                </a:lnTo>
                <a:lnTo>
                  <a:pt x="4434578" y="13232"/>
                </a:lnTo>
                <a:cubicBezTo>
                  <a:pt x="4454722" y="4712"/>
                  <a:pt x="4476869" y="0"/>
                  <a:pt x="4500117" y="0"/>
                </a:cubicBezTo>
                <a:close/>
              </a:path>
            </a:pathLst>
          </a:custGeom>
          <a:noFill/>
          <a:ln w="1270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6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30B82BCC-992E-487F-BC1D-259D648AA9F4}"/>
              </a:ext>
            </a:extLst>
          </p:cNvPr>
          <p:cNvSpPr/>
          <p:nvPr/>
        </p:nvSpPr>
        <p:spPr>
          <a:xfrm>
            <a:off x="254480" y="254479"/>
            <a:ext cx="9398731" cy="6349041"/>
          </a:xfrm>
          <a:custGeom>
            <a:avLst/>
            <a:gdLst>
              <a:gd name="connsiteX0" fmla="*/ 774667 w 9934207"/>
              <a:gd name="connsiteY0" fmla="*/ 0 h 7009846"/>
              <a:gd name="connsiteX1" fmla="*/ 1417032 w 9934207"/>
              <a:gd name="connsiteY1" fmla="*/ 341542 h 7009846"/>
              <a:gd name="connsiteX2" fmla="*/ 1473408 w 9934207"/>
              <a:gd name="connsiteY2" fmla="*/ 445405 h 7009846"/>
              <a:gd name="connsiteX3" fmla="*/ 1529783 w 9934207"/>
              <a:gd name="connsiteY3" fmla="*/ 341542 h 7009846"/>
              <a:gd name="connsiteX4" fmla="*/ 2172148 w 9934207"/>
              <a:gd name="connsiteY4" fmla="*/ 0 h 7009846"/>
              <a:gd name="connsiteX5" fmla="*/ 2814513 w 9934207"/>
              <a:gd name="connsiteY5" fmla="*/ 341542 h 7009846"/>
              <a:gd name="connsiteX6" fmla="*/ 2870889 w 9934207"/>
              <a:gd name="connsiteY6" fmla="*/ 445405 h 7009846"/>
              <a:gd name="connsiteX7" fmla="*/ 2927264 w 9934207"/>
              <a:gd name="connsiteY7" fmla="*/ 341542 h 7009846"/>
              <a:gd name="connsiteX8" fmla="*/ 3569628 w 9934207"/>
              <a:gd name="connsiteY8" fmla="*/ 0 h 7009846"/>
              <a:gd name="connsiteX9" fmla="*/ 4211992 w 9934207"/>
              <a:gd name="connsiteY9" fmla="*/ 341542 h 7009846"/>
              <a:gd name="connsiteX10" fmla="*/ 4268365 w 9934207"/>
              <a:gd name="connsiteY10" fmla="*/ 445405 h 7009846"/>
              <a:gd name="connsiteX11" fmla="*/ 4324741 w 9934207"/>
              <a:gd name="connsiteY11" fmla="*/ 341542 h 7009846"/>
              <a:gd name="connsiteX12" fmla="*/ 4967105 w 9934207"/>
              <a:gd name="connsiteY12" fmla="*/ 0 h 7009846"/>
              <a:gd name="connsiteX13" fmla="*/ 5609470 w 9934207"/>
              <a:gd name="connsiteY13" fmla="*/ 341542 h 7009846"/>
              <a:gd name="connsiteX14" fmla="*/ 5665845 w 9934207"/>
              <a:gd name="connsiteY14" fmla="*/ 445405 h 7009846"/>
              <a:gd name="connsiteX15" fmla="*/ 5722221 w 9934207"/>
              <a:gd name="connsiteY15" fmla="*/ 341542 h 7009846"/>
              <a:gd name="connsiteX16" fmla="*/ 6364585 w 9934207"/>
              <a:gd name="connsiteY16" fmla="*/ 0 h 7009846"/>
              <a:gd name="connsiteX17" fmla="*/ 7006950 w 9934207"/>
              <a:gd name="connsiteY17" fmla="*/ 341542 h 7009846"/>
              <a:gd name="connsiteX18" fmla="*/ 7063325 w 9934207"/>
              <a:gd name="connsiteY18" fmla="*/ 445405 h 7009846"/>
              <a:gd name="connsiteX19" fmla="*/ 7119701 w 9934207"/>
              <a:gd name="connsiteY19" fmla="*/ 341542 h 7009846"/>
              <a:gd name="connsiteX20" fmla="*/ 7762065 w 9934207"/>
              <a:gd name="connsiteY20" fmla="*/ 0 h 7009846"/>
              <a:gd name="connsiteX21" fmla="*/ 8404430 w 9934207"/>
              <a:gd name="connsiteY21" fmla="*/ 341542 h 7009846"/>
              <a:gd name="connsiteX22" fmla="*/ 8460804 w 9934207"/>
              <a:gd name="connsiteY22" fmla="*/ 445402 h 7009846"/>
              <a:gd name="connsiteX23" fmla="*/ 8517178 w 9934207"/>
              <a:gd name="connsiteY23" fmla="*/ 341542 h 7009846"/>
              <a:gd name="connsiteX24" fmla="*/ 9159542 w 9934207"/>
              <a:gd name="connsiteY24" fmla="*/ 0 h 7009846"/>
              <a:gd name="connsiteX25" fmla="*/ 9934207 w 9934207"/>
              <a:gd name="connsiteY25" fmla="*/ 774663 h 7009846"/>
              <a:gd name="connsiteX26" fmla="*/ 9592665 w 9934207"/>
              <a:gd name="connsiteY26" fmla="*/ 1417026 h 7009846"/>
              <a:gd name="connsiteX27" fmla="*/ 9518598 w 9934207"/>
              <a:gd name="connsiteY27" fmla="*/ 1457228 h 7009846"/>
              <a:gd name="connsiteX28" fmla="*/ 9592665 w 9934207"/>
              <a:gd name="connsiteY28" fmla="*/ 1497431 h 7009846"/>
              <a:gd name="connsiteX29" fmla="*/ 9934207 w 9934207"/>
              <a:gd name="connsiteY29" fmla="*/ 2139793 h 7009846"/>
              <a:gd name="connsiteX30" fmla="*/ 9592665 w 9934207"/>
              <a:gd name="connsiteY30" fmla="*/ 2782157 h 7009846"/>
              <a:gd name="connsiteX31" fmla="*/ 9518599 w 9934207"/>
              <a:gd name="connsiteY31" fmla="*/ 2822358 h 7009846"/>
              <a:gd name="connsiteX32" fmla="*/ 9592665 w 9934207"/>
              <a:gd name="connsiteY32" fmla="*/ 2862560 h 7009846"/>
              <a:gd name="connsiteX33" fmla="*/ 9934207 w 9934207"/>
              <a:gd name="connsiteY33" fmla="*/ 3504922 h 7009846"/>
              <a:gd name="connsiteX34" fmla="*/ 9592665 w 9934207"/>
              <a:gd name="connsiteY34" fmla="*/ 4147285 h 7009846"/>
              <a:gd name="connsiteX35" fmla="*/ 9518598 w 9934207"/>
              <a:gd name="connsiteY35" fmla="*/ 4187487 h 7009846"/>
              <a:gd name="connsiteX36" fmla="*/ 9592665 w 9934207"/>
              <a:gd name="connsiteY36" fmla="*/ 4227689 h 7009846"/>
              <a:gd name="connsiteX37" fmla="*/ 9934207 w 9934207"/>
              <a:gd name="connsiteY37" fmla="*/ 4870052 h 7009846"/>
              <a:gd name="connsiteX38" fmla="*/ 9592665 w 9934207"/>
              <a:gd name="connsiteY38" fmla="*/ 5512415 h 7009846"/>
              <a:gd name="connsiteX39" fmla="*/ 9518597 w 9934207"/>
              <a:gd name="connsiteY39" fmla="*/ 5552618 h 7009846"/>
              <a:gd name="connsiteX40" fmla="*/ 9592665 w 9934207"/>
              <a:gd name="connsiteY40" fmla="*/ 5592820 h 7009846"/>
              <a:gd name="connsiteX41" fmla="*/ 9934207 w 9934207"/>
              <a:gd name="connsiteY41" fmla="*/ 6235183 h 7009846"/>
              <a:gd name="connsiteX42" fmla="*/ 9159542 w 9934207"/>
              <a:gd name="connsiteY42" fmla="*/ 7009846 h 7009846"/>
              <a:gd name="connsiteX43" fmla="*/ 8517178 w 9934207"/>
              <a:gd name="connsiteY43" fmla="*/ 6668305 h 7009846"/>
              <a:gd name="connsiteX44" fmla="*/ 8460803 w 9934207"/>
              <a:gd name="connsiteY44" fmla="*/ 6564444 h 7009846"/>
              <a:gd name="connsiteX45" fmla="*/ 8404430 w 9934207"/>
              <a:gd name="connsiteY45" fmla="*/ 6668305 h 7009846"/>
              <a:gd name="connsiteX46" fmla="*/ 7762065 w 9934207"/>
              <a:gd name="connsiteY46" fmla="*/ 7009846 h 7009846"/>
              <a:gd name="connsiteX47" fmla="*/ 7119701 w 9934207"/>
              <a:gd name="connsiteY47" fmla="*/ 6668305 h 7009846"/>
              <a:gd name="connsiteX48" fmla="*/ 7063325 w 9934207"/>
              <a:gd name="connsiteY48" fmla="*/ 6564441 h 7009846"/>
              <a:gd name="connsiteX49" fmla="*/ 7006950 w 9934207"/>
              <a:gd name="connsiteY49" fmla="*/ 6668305 h 7009846"/>
              <a:gd name="connsiteX50" fmla="*/ 6364585 w 9934207"/>
              <a:gd name="connsiteY50" fmla="*/ 7009846 h 7009846"/>
              <a:gd name="connsiteX51" fmla="*/ 5722221 w 9934207"/>
              <a:gd name="connsiteY51" fmla="*/ 6668305 h 7009846"/>
              <a:gd name="connsiteX52" fmla="*/ 5665845 w 9934207"/>
              <a:gd name="connsiteY52" fmla="*/ 6564441 h 7009846"/>
              <a:gd name="connsiteX53" fmla="*/ 5609470 w 9934207"/>
              <a:gd name="connsiteY53" fmla="*/ 6668305 h 7009846"/>
              <a:gd name="connsiteX54" fmla="*/ 4967105 w 9934207"/>
              <a:gd name="connsiteY54" fmla="*/ 7009846 h 7009846"/>
              <a:gd name="connsiteX55" fmla="*/ 4324741 w 9934207"/>
              <a:gd name="connsiteY55" fmla="*/ 6668305 h 7009846"/>
              <a:gd name="connsiteX56" fmla="*/ 4268365 w 9934207"/>
              <a:gd name="connsiteY56" fmla="*/ 6564441 h 7009846"/>
              <a:gd name="connsiteX57" fmla="*/ 4211991 w 9934207"/>
              <a:gd name="connsiteY57" fmla="*/ 6668305 h 7009846"/>
              <a:gd name="connsiteX58" fmla="*/ 3569627 w 9934207"/>
              <a:gd name="connsiteY58" fmla="*/ 7009846 h 7009846"/>
              <a:gd name="connsiteX59" fmla="*/ 2927262 w 9934207"/>
              <a:gd name="connsiteY59" fmla="*/ 6668305 h 7009846"/>
              <a:gd name="connsiteX60" fmla="*/ 2870887 w 9934207"/>
              <a:gd name="connsiteY60" fmla="*/ 6564441 h 7009846"/>
              <a:gd name="connsiteX61" fmla="*/ 2814512 w 9934207"/>
              <a:gd name="connsiteY61" fmla="*/ 6668305 h 7009846"/>
              <a:gd name="connsiteX62" fmla="*/ 2172147 w 9934207"/>
              <a:gd name="connsiteY62" fmla="*/ 7009846 h 7009846"/>
              <a:gd name="connsiteX63" fmla="*/ 1529782 w 9934207"/>
              <a:gd name="connsiteY63" fmla="*/ 6668305 h 7009846"/>
              <a:gd name="connsiteX64" fmla="*/ 1473406 w 9934207"/>
              <a:gd name="connsiteY64" fmla="*/ 6564441 h 7009846"/>
              <a:gd name="connsiteX65" fmla="*/ 1417031 w 9934207"/>
              <a:gd name="connsiteY65" fmla="*/ 6668305 h 7009846"/>
              <a:gd name="connsiteX66" fmla="*/ 774667 w 9934207"/>
              <a:gd name="connsiteY66" fmla="*/ 7009846 h 7009846"/>
              <a:gd name="connsiteX67" fmla="*/ 2 w 9934207"/>
              <a:gd name="connsiteY67" fmla="*/ 6235183 h 7009846"/>
              <a:gd name="connsiteX68" fmla="*/ 341544 w 9934207"/>
              <a:gd name="connsiteY68" fmla="*/ 5592820 h 7009846"/>
              <a:gd name="connsiteX69" fmla="*/ 415611 w 9934207"/>
              <a:gd name="connsiteY69" fmla="*/ 5552618 h 7009846"/>
              <a:gd name="connsiteX70" fmla="*/ 341543 w 9934207"/>
              <a:gd name="connsiteY70" fmla="*/ 5512415 h 7009846"/>
              <a:gd name="connsiteX71" fmla="*/ 0 w 9934207"/>
              <a:gd name="connsiteY71" fmla="*/ 4870052 h 7009846"/>
              <a:gd name="connsiteX72" fmla="*/ 341543 w 9934207"/>
              <a:gd name="connsiteY72" fmla="*/ 4227689 h 7009846"/>
              <a:gd name="connsiteX73" fmla="*/ 415610 w 9934207"/>
              <a:gd name="connsiteY73" fmla="*/ 4187487 h 7009846"/>
              <a:gd name="connsiteX74" fmla="*/ 341543 w 9934207"/>
              <a:gd name="connsiteY74" fmla="*/ 4147285 h 7009846"/>
              <a:gd name="connsiteX75" fmla="*/ 1 w 9934207"/>
              <a:gd name="connsiteY75" fmla="*/ 3504922 h 7009846"/>
              <a:gd name="connsiteX76" fmla="*/ 341543 w 9934207"/>
              <a:gd name="connsiteY76" fmla="*/ 2862560 h 7009846"/>
              <a:gd name="connsiteX77" fmla="*/ 415610 w 9934207"/>
              <a:gd name="connsiteY77" fmla="*/ 2822358 h 7009846"/>
              <a:gd name="connsiteX78" fmla="*/ 341544 w 9934207"/>
              <a:gd name="connsiteY78" fmla="*/ 2782157 h 7009846"/>
              <a:gd name="connsiteX79" fmla="*/ 2 w 9934207"/>
              <a:gd name="connsiteY79" fmla="*/ 2139793 h 7009846"/>
              <a:gd name="connsiteX80" fmla="*/ 341544 w 9934207"/>
              <a:gd name="connsiteY80" fmla="*/ 1497431 h 7009846"/>
              <a:gd name="connsiteX81" fmla="*/ 415612 w 9934207"/>
              <a:gd name="connsiteY81" fmla="*/ 1457228 h 7009846"/>
              <a:gd name="connsiteX82" fmla="*/ 341545 w 9934207"/>
              <a:gd name="connsiteY82" fmla="*/ 1417026 h 7009846"/>
              <a:gd name="connsiteX83" fmla="*/ 3 w 9934207"/>
              <a:gd name="connsiteY83" fmla="*/ 774663 h 7009846"/>
              <a:gd name="connsiteX84" fmla="*/ 774667 w 9934207"/>
              <a:gd name="connsiteY84" fmla="*/ 0 h 700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9934207" h="7009846">
                <a:moveTo>
                  <a:pt x="774667" y="0"/>
                </a:moveTo>
                <a:cubicBezTo>
                  <a:pt x="1042065" y="0"/>
                  <a:pt x="1277819" y="135480"/>
                  <a:pt x="1417032" y="341542"/>
                </a:cubicBezTo>
                <a:lnTo>
                  <a:pt x="1473408" y="445405"/>
                </a:lnTo>
                <a:lnTo>
                  <a:pt x="1529783" y="341542"/>
                </a:lnTo>
                <a:cubicBezTo>
                  <a:pt x="1668996" y="135480"/>
                  <a:pt x="1904750" y="0"/>
                  <a:pt x="2172148" y="0"/>
                </a:cubicBezTo>
                <a:cubicBezTo>
                  <a:pt x="2439545" y="0"/>
                  <a:pt x="2675300" y="135480"/>
                  <a:pt x="2814513" y="341542"/>
                </a:cubicBezTo>
                <a:lnTo>
                  <a:pt x="2870889" y="445405"/>
                </a:lnTo>
                <a:lnTo>
                  <a:pt x="2927264" y="341542"/>
                </a:lnTo>
                <a:cubicBezTo>
                  <a:pt x="3066476" y="135480"/>
                  <a:pt x="3302230" y="0"/>
                  <a:pt x="3569628" y="0"/>
                </a:cubicBezTo>
                <a:cubicBezTo>
                  <a:pt x="3837025" y="0"/>
                  <a:pt x="4072780" y="135480"/>
                  <a:pt x="4211992" y="341542"/>
                </a:cubicBezTo>
                <a:lnTo>
                  <a:pt x="4268365" y="445405"/>
                </a:lnTo>
                <a:lnTo>
                  <a:pt x="4324741" y="341542"/>
                </a:lnTo>
                <a:cubicBezTo>
                  <a:pt x="4463954" y="135480"/>
                  <a:pt x="4699708" y="0"/>
                  <a:pt x="4967105" y="0"/>
                </a:cubicBezTo>
                <a:cubicBezTo>
                  <a:pt x="5234503" y="0"/>
                  <a:pt x="5470257" y="135480"/>
                  <a:pt x="5609470" y="341542"/>
                </a:cubicBezTo>
                <a:lnTo>
                  <a:pt x="5665845" y="445405"/>
                </a:lnTo>
                <a:lnTo>
                  <a:pt x="5722221" y="341542"/>
                </a:lnTo>
                <a:cubicBezTo>
                  <a:pt x="5861434" y="135480"/>
                  <a:pt x="6097188" y="0"/>
                  <a:pt x="6364585" y="0"/>
                </a:cubicBezTo>
                <a:cubicBezTo>
                  <a:pt x="6631983" y="0"/>
                  <a:pt x="6867737" y="135480"/>
                  <a:pt x="7006950" y="341542"/>
                </a:cubicBezTo>
                <a:lnTo>
                  <a:pt x="7063325" y="445405"/>
                </a:lnTo>
                <a:lnTo>
                  <a:pt x="7119701" y="341542"/>
                </a:lnTo>
                <a:cubicBezTo>
                  <a:pt x="7258914" y="135480"/>
                  <a:pt x="7494668" y="0"/>
                  <a:pt x="7762065" y="0"/>
                </a:cubicBezTo>
                <a:cubicBezTo>
                  <a:pt x="8029463" y="0"/>
                  <a:pt x="8265217" y="135480"/>
                  <a:pt x="8404430" y="341542"/>
                </a:cubicBezTo>
                <a:lnTo>
                  <a:pt x="8460804" y="445402"/>
                </a:lnTo>
                <a:lnTo>
                  <a:pt x="8517178" y="341542"/>
                </a:lnTo>
                <a:cubicBezTo>
                  <a:pt x="8656390" y="135480"/>
                  <a:pt x="8892144" y="0"/>
                  <a:pt x="9159542" y="0"/>
                </a:cubicBezTo>
                <a:cubicBezTo>
                  <a:pt x="9587378" y="0"/>
                  <a:pt x="9934207" y="346828"/>
                  <a:pt x="9934207" y="774663"/>
                </a:cubicBezTo>
                <a:cubicBezTo>
                  <a:pt x="9934207" y="1042060"/>
                  <a:pt x="9798727" y="1277814"/>
                  <a:pt x="9592665" y="1417026"/>
                </a:cubicBezTo>
                <a:lnTo>
                  <a:pt x="9518598" y="1457228"/>
                </a:lnTo>
                <a:lnTo>
                  <a:pt x="9592665" y="1497431"/>
                </a:lnTo>
                <a:cubicBezTo>
                  <a:pt x="9798727" y="1636643"/>
                  <a:pt x="9934207" y="1872397"/>
                  <a:pt x="9934207" y="2139793"/>
                </a:cubicBezTo>
                <a:cubicBezTo>
                  <a:pt x="9934207" y="2407190"/>
                  <a:pt x="9798727" y="2642944"/>
                  <a:pt x="9592665" y="2782157"/>
                </a:cubicBezTo>
                <a:lnTo>
                  <a:pt x="9518599" y="2822358"/>
                </a:lnTo>
                <a:lnTo>
                  <a:pt x="9592665" y="2862560"/>
                </a:lnTo>
                <a:cubicBezTo>
                  <a:pt x="9798727" y="3001772"/>
                  <a:pt x="9934207" y="3237526"/>
                  <a:pt x="9934207" y="3504922"/>
                </a:cubicBezTo>
                <a:cubicBezTo>
                  <a:pt x="9934207" y="3772319"/>
                  <a:pt x="9798727" y="4008073"/>
                  <a:pt x="9592665" y="4147285"/>
                </a:cubicBezTo>
                <a:lnTo>
                  <a:pt x="9518598" y="4187487"/>
                </a:lnTo>
                <a:lnTo>
                  <a:pt x="9592665" y="4227689"/>
                </a:lnTo>
                <a:cubicBezTo>
                  <a:pt x="9798727" y="4366902"/>
                  <a:pt x="9934207" y="4602655"/>
                  <a:pt x="9934207" y="4870052"/>
                </a:cubicBezTo>
                <a:cubicBezTo>
                  <a:pt x="9934207" y="5137449"/>
                  <a:pt x="9798727" y="5373203"/>
                  <a:pt x="9592665" y="5512415"/>
                </a:cubicBezTo>
                <a:lnTo>
                  <a:pt x="9518597" y="5552618"/>
                </a:lnTo>
                <a:lnTo>
                  <a:pt x="9592665" y="5592820"/>
                </a:lnTo>
                <a:cubicBezTo>
                  <a:pt x="9798727" y="5732033"/>
                  <a:pt x="9934207" y="5967786"/>
                  <a:pt x="9934207" y="6235183"/>
                </a:cubicBezTo>
                <a:cubicBezTo>
                  <a:pt x="9934207" y="6663018"/>
                  <a:pt x="9587378" y="7009846"/>
                  <a:pt x="9159542" y="7009846"/>
                </a:cubicBezTo>
                <a:cubicBezTo>
                  <a:pt x="8892144" y="7009846"/>
                  <a:pt x="8656390" y="6874367"/>
                  <a:pt x="8517178" y="6668305"/>
                </a:cubicBezTo>
                <a:lnTo>
                  <a:pt x="8460803" y="6564444"/>
                </a:lnTo>
                <a:lnTo>
                  <a:pt x="8404430" y="6668305"/>
                </a:lnTo>
                <a:cubicBezTo>
                  <a:pt x="8265217" y="6874367"/>
                  <a:pt x="8029463" y="7009846"/>
                  <a:pt x="7762065" y="7009846"/>
                </a:cubicBezTo>
                <a:cubicBezTo>
                  <a:pt x="7494668" y="7009846"/>
                  <a:pt x="7258914" y="6874367"/>
                  <a:pt x="7119701" y="6668305"/>
                </a:cubicBezTo>
                <a:lnTo>
                  <a:pt x="7063325" y="6564441"/>
                </a:lnTo>
                <a:lnTo>
                  <a:pt x="7006950" y="6668305"/>
                </a:lnTo>
                <a:cubicBezTo>
                  <a:pt x="6867737" y="6874367"/>
                  <a:pt x="6631983" y="7009846"/>
                  <a:pt x="6364585" y="7009846"/>
                </a:cubicBezTo>
                <a:cubicBezTo>
                  <a:pt x="6097188" y="7009846"/>
                  <a:pt x="5861434" y="6874367"/>
                  <a:pt x="5722221" y="6668305"/>
                </a:cubicBezTo>
                <a:lnTo>
                  <a:pt x="5665845" y="6564441"/>
                </a:lnTo>
                <a:lnTo>
                  <a:pt x="5609470" y="6668305"/>
                </a:lnTo>
                <a:cubicBezTo>
                  <a:pt x="5470257" y="6874367"/>
                  <a:pt x="5234503" y="7009846"/>
                  <a:pt x="4967105" y="7009846"/>
                </a:cubicBezTo>
                <a:cubicBezTo>
                  <a:pt x="4699708" y="7009846"/>
                  <a:pt x="4463954" y="6874367"/>
                  <a:pt x="4324741" y="6668305"/>
                </a:cubicBezTo>
                <a:lnTo>
                  <a:pt x="4268365" y="6564441"/>
                </a:lnTo>
                <a:lnTo>
                  <a:pt x="4211991" y="6668305"/>
                </a:lnTo>
                <a:cubicBezTo>
                  <a:pt x="4072778" y="6874367"/>
                  <a:pt x="3837025" y="7009846"/>
                  <a:pt x="3569627" y="7009846"/>
                </a:cubicBezTo>
                <a:cubicBezTo>
                  <a:pt x="3302229" y="7009846"/>
                  <a:pt x="3066475" y="6874367"/>
                  <a:pt x="2927262" y="6668305"/>
                </a:cubicBezTo>
                <a:lnTo>
                  <a:pt x="2870887" y="6564441"/>
                </a:lnTo>
                <a:lnTo>
                  <a:pt x="2814512" y="6668305"/>
                </a:lnTo>
                <a:cubicBezTo>
                  <a:pt x="2675299" y="6874367"/>
                  <a:pt x="2439545" y="7009846"/>
                  <a:pt x="2172147" y="7009846"/>
                </a:cubicBezTo>
                <a:cubicBezTo>
                  <a:pt x="1904749" y="7009846"/>
                  <a:pt x="1668995" y="6874367"/>
                  <a:pt x="1529782" y="6668305"/>
                </a:cubicBezTo>
                <a:lnTo>
                  <a:pt x="1473406" y="6564441"/>
                </a:lnTo>
                <a:lnTo>
                  <a:pt x="1417031" y="6668305"/>
                </a:lnTo>
                <a:cubicBezTo>
                  <a:pt x="1277818" y="6874367"/>
                  <a:pt x="1042064" y="7009846"/>
                  <a:pt x="774667" y="7009846"/>
                </a:cubicBezTo>
                <a:cubicBezTo>
                  <a:pt x="346831" y="7009846"/>
                  <a:pt x="2" y="6663018"/>
                  <a:pt x="2" y="6235183"/>
                </a:cubicBezTo>
                <a:cubicBezTo>
                  <a:pt x="2" y="5967786"/>
                  <a:pt x="135482" y="5732033"/>
                  <a:pt x="341544" y="5592820"/>
                </a:cubicBezTo>
                <a:lnTo>
                  <a:pt x="415611" y="5552618"/>
                </a:lnTo>
                <a:lnTo>
                  <a:pt x="341543" y="5512415"/>
                </a:lnTo>
                <a:cubicBezTo>
                  <a:pt x="135480" y="5373203"/>
                  <a:pt x="0" y="5137449"/>
                  <a:pt x="0" y="4870052"/>
                </a:cubicBezTo>
                <a:cubicBezTo>
                  <a:pt x="0" y="4602655"/>
                  <a:pt x="135480" y="4366902"/>
                  <a:pt x="341543" y="4227689"/>
                </a:cubicBezTo>
                <a:lnTo>
                  <a:pt x="415610" y="4187487"/>
                </a:lnTo>
                <a:lnTo>
                  <a:pt x="341543" y="4147285"/>
                </a:lnTo>
                <a:cubicBezTo>
                  <a:pt x="135481" y="4008073"/>
                  <a:pt x="1" y="3772319"/>
                  <a:pt x="1" y="3504922"/>
                </a:cubicBezTo>
                <a:cubicBezTo>
                  <a:pt x="1" y="3237526"/>
                  <a:pt x="135481" y="3001772"/>
                  <a:pt x="341543" y="2862560"/>
                </a:cubicBezTo>
                <a:lnTo>
                  <a:pt x="415610" y="2822358"/>
                </a:lnTo>
                <a:lnTo>
                  <a:pt x="341544" y="2782157"/>
                </a:lnTo>
                <a:cubicBezTo>
                  <a:pt x="135482" y="2642944"/>
                  <a:pt x="2" y="2407190"/>
                  <a:pt x="2" y="2139793"/>
                </a:cubicBezTo>
                <a:cubicBezTo>
                  <a:pt x="2" y="1872397"/>
                  <a:pt x="135482" y="1636643"/>
                  <a:pt x="341544" y="1497431"/>
                </a:cubicBezTo>
                <a:lnTo>
                  <a:pt x="415612" y="1457228"/>
                </a:lnTo>
                <a:lnTo>
                  <a:pt x="341545" y="1417026"/>
                </a:lnTo>
                <a:cubicBezTo>
                  <a:pt x="135483" y="1277814"/>
                  <a:pt x="3" y="1042060"/>
                  <a:pt x="3" y="774663"/>
                </a:cubicBezTo>
                <a:cubicBezTo>
                  <a:pt x="3" y="346828"/>
                  <a:pt x="346831" y="0"/>
                  <a:pt x="774667" y="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DBAC51A-1122-45B2-A31C-E21F587D387D}"/>
              </a:ext>
            </a:extLst>
          </p:cNvPr>
          <p:cNvSpPr/>
          <p:nvPr/>
        </p:nvSpPr>
        <p:spPr>
          <a:xfrm>
            <a:off x="3017596" y="101815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DFDEF1-02F7-4C40-9802-2B12C2FF296A}"/>
              </a:ext>
            </a:extLst>
          </p:cNvPr>
          <p:cNvSpPr txBox="1"/>
          <p:nvPr/>
        </p:nvSpPr>
        <p:spPr>
          <a:xfrm>
            <a:off x="3065263" y="110450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60C6AC-B757-4CAB-A344-EFF79AC99FB0}"/>
              </a:ext>
            </a:extLst>
          </p:cNvPr>
          <p:cNvSpPr txBox="1"/>
          <p:nvPr/>
        </p:nvSpPr>
        <p:spPr>
          <a:xfrm>
            <a:off x="1017917" y="2337172"/>
            <a:ext cx="78701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本日は都合により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休業させていただきます</a:t>
            </a:r>
            <a:endParaRPr kumimoji="1"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またのご来店を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お待ちしております</a:t>
            </a:r>
          </a:p>
        </p:txBody>
      </p:sp>
    </p:spTree>
    <p:extLst>
      <p:ext uri="{BB962C8B-B14F-4D97-AF65-F5344CB8AC3E}">
        <p14:creationId xmlns:p14="http://schemas.microsoft.com/office/powerpoint/2010/main" val="111363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5C2023EE-0F80-480D-81DA-BA6B94237108}"/>
              </a:ext>
            </a:extLst>
          </p:cNvPr>
          <p:cNvSpPr/>
          <p:nvPr/>
        </p:nvSpPr>
        <p:spPr>
          <a:xfrm>
            <a:off x="254478" y="254478"/>
            <a:ext cx="9397041" cy="6349039"/>
          </a:xfrm>
          <a:custGeom>
            <a:avLst/>
            <a:gdLst>
              <a:gd name="connsiteX0" fmla="*/ 1367944 w 9428673"/>
              <a:gd name="connsiteY0" fmla="*/ 0 h 6316382"/>
              <a:gd name="connsiteX1" fmla="*/ 1546469 w 9428673"/>
              <a:gd name="connsiteY1" fmla="*/ 73948 h 6316382"/>
              <a:gd name="connsiteX2" fmla="*/ 1553859 w 9428673"/>
              <a:gd name="connsiteY2" fmla="*/ 84908 h 6316382"/>
              <a:gd name="connsiteX3" fmla="*/ 1561246 w 9428673"/>
              <a:gd name="connsiteY3" fmla="*/ 73952 h 6316382"/>
              <a:gd name="connsiteX4" fmla="*/ 1739772 w 9428673"/>
              <a:gd name="connsiteY4" fmla="*/ 4 h 6316382"/>
              <a:gd name="connsiteX5" fmla="*/ 1918299 w 9428673"/>
              <a:gd name="connsiteY5" fmla="*/ 73952 h 6316382"/>
              <a:gd name="connsiteX6" fmla="*/ 1925678 w 9428673"/>
              <a:gd name="connsiteY6" fmla="*/ 84899 h 6316382"/>
              <a:gd name="connsiteX7" fmla="*/ 1933063 w 9428673"/>
              <a:gd name="connsiteY7" fmla="*/ 73948 h 6316382"/>
              <a:gd name="connsiteX8" fmla="*/ 2111588 w 9428673"/>
              <a:gd name="connsiteY8" fmla="*/ 0 h 6316382"/>
              <a:gd name="connsiteX9" fmla="*/ 2290113 w 9428673"/>
              <a:gd name="connsiteY9" fmla="*/ 73948 h 6316382"/>
              <a:gd name="connsiteX10" fmla="*/ 2297502 w 9428673"/>
              <a:gd name="connsiteY10" fmla="*/ 84909 h 6316382"/>
              <a:gd name="connsiteX11" fmla="*/ 2304890 w 9428673"/>
              <a:gd name="connsiteY11" fmla="*/ 73952 h 6316382"/>
              <a:gd name="connsiteX12" fmla="*/ 2483416 w 9428673"/>
              <a:gd name="connsiteY12" fmla="*/ 4 h 6316382"/>
              <a:gd name="connsiteX13" fmla="*/ 2661942 w 9428673"/>
              <a:gd name="connsiteY13" fmla="*/ 73952 h 6316382"/>
              <a:gd name="connsiteX14" fmla="*/ 2669324 w 9428673"/>
              <a:gd name="connsiteY14" fmla="*/ 84899 h 6316382"/>
              <a:gd name="connsiteX15" fmla="*/ 2676707 w 9428673"/>
              <a:gd name="connsiteY15" fmla="*/ 73948 h 6316382"/>
              <a:gd name="connsiteX16" fmla="*/ 2855232 w 9428673"/>
              <a:gd name="connsiteY16" fmla="*/ 0 h 6316382"/>
              <a:gd name="connsiteX17" fmla="*/ 3033757 w 9428673"/>
              <a:gd name="connsiteY17" fmla="*/ 73948 h 6316382"/>
              <a:gd name="connsiteX18" fmla="*/ 3041148 w 9428673"/>
              <a:gd name="connsiteY18" fmla="*/ 84910 h 6316382"/>
              <a:gd name="connsiteX19" fmla="*/ 3048537 w 9428673"/>
              <a:gd name="connsiteY19" fmla="*/ 73951 h 6316382"/>
              <a:gd name="connsiteX20" fmla="*/ 3227062 w 9428673"/>
              <a:gd name="connsiteY20" fmla="*/ 4 h 6316382"/>
              <a:gd name="connsiteX21" fmla="*/ 3405587 w 9428673"/>
              <a:gd name="connsiteY21" fmla="*/ 73951 h 6316382"/>
              <a:gd name="connsiteX22" fmla="*/ 3412968 w 9428673"/>
              <a:gd name="connsiteY22" fmla="*/ 84899 h 6316382"/>
              <a:gd name="connsiteX23" fmla="*/ 3420351 w 9428673"/>
              <a:gd name="connsiteY23" fmla="*/ 73948 h 6316382"/>
              <a:gd name="connsiteX24" fmla="*/ 3598877 w 9428673"/>
              <a:gd name="connsiteY24" fmla="*/ 0 h 6316382"/>
              <a:gd name="connsiteX25" fmla="*/ 3777402 w 9428673"/>
              <a:gd name="connsiteY25" fmla="*/ 73948 h 6316382"/>
              <a:gd name="connsiteX26" fmla="*/ 3784793 w 9428673"/>
              <a:gd name="connsiteY26" fmla="*/ 84909 h 6316382"/>
              <a:gd name="connsiteX27" fmla="*/ 3792180 w 9428673"/>
              <a:gd name="connsiteY27" fmla="*/ 73951 h 6316382"/>
              <a:gd name="connsiteX28" fmla="*/ 3970705 w 9428673"/>
              <a:gd name="connsiteY28" fmla="*/ 4 h 6316382"/>
              <a:gd name="connsiteX29" fmla="*/ 4149219 w 9428673"/>
              <a:gd name="connsiteY29" fmla="*/ 73951 h 6316382"/>
              <a:gd name="connsiteX30" fmla="*/ 4156603 w 9428673"/>
              <a:gd name="connsiteY30" fmla="*/ 84903 h 6316382"/>
              <a:gd name="connsiteX31" fmla="*/ 4163989 w 9428673"/>
              <a:gd name="connsiteY31" fmla="*/ 73948 h 6316382"/>
              <a:gd name="connsiteX32" fmla="*/ 4342515 w 9428673"/>
              <a:gd name="connsiteY32" fmla="*/ 0 h 6316382"/>
              <a:gd name="connsiteX33" fmla="*/ 4521040 w 9428673"/>
              <a:gd name="connsiteY33" fmla="*/ 73948 h 6316382"/>
              <a:gd name="connsiteX34" fmla="*/ 4528427 w 9428673"/>
              <a:gd name="connsiteY34" fmla="*/ 84904 h 6316382"/>
              <a:gd name="connsiteX35" fmla="*/ 4535811 w 9428673"/>
              <a:gd name="connsiteY35" fmla="*/ 73951 h 6316382"/>
              <a:gd name="connsiteX36" fmla="*/ 4714337 w 9428673"/>
              <a:gd name="connsiteY36" fmla="*/ 4 h 6316382"/>
              <a:gd name="connsiteX37" fmla="*/ 4892862 w 9428673"/>
              <a:gd name="connsiteY37" fmla="*/ 73951 h 6316382"/>
              <a:gd name="connsiteX38" fmla="*/ 4900247 w 9428673"/>
              <a:gd name="connsiteY38" fmla="*/ 84904 h 6316382"/>
              <a:gd name="connsiteX39" fmla="*/ 4907633 w 9428673"/>
              <a:gd name="connsiteY39" fmla="*/ 73948 h 6316382"/>
              <a:gd name="connsiteX40" fmla="*/ 5086159 w 9428673"/>
              <a:gd name="connsiteY40" fmla="*/ 0 h 6316382"/>
              <a:gd name="connsiteX41" fmla="*/ 5264684 w 9428673"/>
              <a:gd name="connsiteY41" fmla="*/ 73948 h 6316382"/>
              <a:gd name="connsiteX42" fmla="*/ 5272071 w 9428673"/>
              <a:gd name="connsiteY42" fmla="*/ 84904 h 6316382"/>
              <a:gd name="connsiteX43" fmla="*/ 5279456 w 9428673"/>
              <a:gd name="connsiteY43" fmla="*/ 73951 h 6316382"/>
              <a:gd name="connsiteX44" fmla="*/ 5457982 w 9428673"/>
              <a:gd name="connsiteY44" fmla="*/ 4 h 6316382"/>
              <a:gd name="connsiteX45" fmla="*/ 5636507 w 9428673"/>
              <a:gd name="connsiteY45" fmla="*/ 73951 h 6316382"/>
              <a:gd name="connsiteX46" fmla="*/ 5643892 w 9428673"/>
              <a:gd name="connsiteY46" fmla="*/ 84904 h 6316382"/>
              <a:gd name="connsiteX47" fmla="*/ 5651278 w 9428673"/>
              <a:gd name="connsiteY47" fmla="*/ 73948 h 6316382"/>
              <a:gd name="connsiteX48" fmla="*/ 5829804 w 9428673"/>
              <a:gd name="connsiteY48" fmla="*/ 0 h 6316382"/>
              <a:gd name="connsiteX49" fmla="*/ 6008329 w 9428673"/>
              <a:gd name="connsiteY49" fmla="*/ 73948 h 6316382"/>
              <a:gd name="connsiteX50" fmla="*/ 6015716 w 9428673"/>
              <a:gd name="connsiteY50" fmla="*/ 84904 h 6316382"/>
              <a:gd name="connsiteX51" fmla="*/ 6023100 w 9428673"/>
              <a:gd name="connsiteY51" fmla="*/ 73951 h 6316382"/>
              <a:gd name="connsiteX52" fmla="*/ 6201626 w 9428673"/>
              <a:gd name="connsiteY52" fmla="*/ 3 h 6316382"/>
              <a:gd name="connsiteX53" fmla="*/ 6380151 w 9428673"/>
              <a:gd name="connsiteY53" fmla="*/ 73951 h 6316382"/>
              <a:gd name="connsiteX54" fmla="*/ 6387535 w 9428673"/>
              <a:gd name="connsiteY54" fmla="*/ 84904 h 6316382"/>
              <a:gd name="connsiteX55" fmla="*/ 6394922 w 9428673"/>
              <a:gd name="connsiteY55" fmla="*/ 73947 h 6316382"/>
              <a:gd name="connsiteX56" fmla="*/ 6573448 w 9428673"/>
              <a:gd name="connsiteY56" fmla="*/ 0 h 6316382"/>
              <a:gd name="connsiteX57" fmla="*/ 6751973 w 9428673"/>
              <a:gd name="connsiteY57" fmla="*/ 73947 h 6316382"/>
              <a:gd name="connsiteX58" fmla="*/ 6759360 w 9428673"/>
              <a:gd name="connsiteY58" fmla="*/ 84904 h 6316382"/>
              <a:gd name="connsiteX59" fmla="*/ 6766744 w 9428673"/>
              <a:gd name="connsiteY59" fmla="*/ 73951 h 6316382"/>
              <a:gd name="connsiteX60" fmla="*/ 6945270 w 9428673"/>
              <a:gd name="connsiteY60" fmla="*/ 3 h 6316382"/>
              <a:gd name="connsiteX61" fmla="*/ 7123795 w 9428673"/>
              <a:gd name="connsiteY61" fmla="*/ 73951 h 6316382"/>
              <a:gd name="connsiteX62" fmla="*/ 7131180 w 9428673"/>
              <a:gd name="connsiteY62" fmla="*/ 84904 h 6316382"/>
              <a:gd name="connsiteX63" fmla="*/ 7138567 w 9428673"/>
              <a:gd name="connsiteY63" fmla="*/ 73947 h 6316382"/>
              <a:gd name="connsiteX64" fmla="*/ 7317093 w 9428673"/>
              <a:gd name="connsiteY64" fmla="*/ 0 h 6316382"/>
              <a:gd name="connsiteX65" fmla="*/ 7495618 w 9428673"/>
              <a:gd name="connsiteY65" fmla="*/ 73947 h 6316382"/>
              <a:gd name="connsiteX66" fmla="*/ 7503005 w 9428673"/>
              <a:gd name="connsiteY66" fmla="*/ 84903 h 6316382"/>
              <a:gd name="connsiteX67" fmla="*/ 7510389 w 9428673"/>
              <a:gd name="connsiteY67" fmla="*/ 73951 h 6316382"/>
              <a:gd name="connsiteX68" fmla="*/ 7688915 w 9428673"/>
              <a:gd name="connsiteY68" fmla="*/ 3 h 6316382"/>
              <a:gd name="connsiteX69" fmla="*/ 7867440 w 9428673"/>
              <a:gd name="connsiteY69" fmla="*/ 73951 h 6316382"/>
              <a:gd name="connsiteX70" fmla="*/ 7874825 w 9428673"/>
              <a:gd name="connsiteY70" fmla="*/ 84903 h 6316382"/>
              <a:gd name="connsiteX71" fmla="*/ 7882211 w 9428673"/>
              <a:gd name="connsiteY71" fmla="*/ 73947 h 6316382"/>
              <a:gd name="connsiteX72" fmla="*/ 8060737 w 9428673"/>
              <a:gd name="connsiteY72" fmla="*/ 0 h 6316382"/>
              <a:gd name="connsiteX73" fmla="*/ 8239262 w 9428673"/>
              <a:gd name="connsiteY73" fmla="*/ 73947 h 6316382"/>
              <a:gd name="connsiteX74" fmla="*/ 8246649 w 9428673"/>
              <a:gd name="connsiteY74" fmla="*/ 84903 h 6316382"/>
              <a:gd name="connsiteX75" fmla="*/ 8254034 w 9428673"/>
              <a:gd name="connsiteY75" fmla="*/ 73951 h 6316382"/>
              <a:gd name="connsiteX76" fmla="*/ 8432559 w 9428673"/>
              <a:gd name="connsiteY76" fmla="*/ 3 h 6316382"/>
              <a:gd name="connsiteX77" fmla="*/ 8611084 w 9428673"/>
              <a:gd name="connsiteY77" fmla="*/ 73951 h 6316382"/>
              <a:gd name="connsiteX78" fmla="*/ 8618469 w 9428673"/>
              <a:gd name="connsiteY78" fmla="*/ 84903 h 6316382"/>
              <a:gd name="connsiteX79" fmla="*/ 8625856 w 9428673"/>
              <a:gd name="connsiteY79" fmla="*/ 73947 h 6316382"/>
              <a:gd name="connsiteX80" fmla="*/ 8804381 w 9428673"/>
              <a:gd name="connsiteY80" fmla="*/ 0 h 6316382"/>
              <a:gd name="connsiteX81" fmla="*/ 8982906 w 9428673"/>
              <a:gd name="connsiteY81" fmla="*/ 73947 h 6316382"/>
              <a:gd name="connsiteX82" fmla="*/ 8990292 w 9428673"/>
              <a:gd name="connsiteY82" fmla="*/ 84901 h 6316382"/>
              <a:gd name="connsiteX83" fmla="*/ 8997675 w 9428673"/>
              <a:gd name="connsiteY83" fmla="*/ 73951 h 6316382"/>
              <a:gd name="connsiteX84" fmla="*/ 9176200 w 9428673"/>
              <a:gd name="connsiteY84" fmla="*/ 3 h 6316382"/>
              <a:gd name="connsiteX85" fmla="*/ 9428673 w 9428673"/>
              <a:gd name="connsiteY85" fmla="*/ 252476 h 6316382"/>
              <a:gd name="connsiteX86" fmla="*/ 9354725 w 9428673"/>
              <a:gd name="connsiteY86" fmla="*/ 431001 h 6316382"/>
              <a:gd name="connsiteX87" fmla="*/ 9350992 w 9428673"/>
              <a:gd name="connsiteY87" fmla="*/ 434082 h 6316382"/>
              <a:gd name="connsiteX88" fmla="*/ 9354725 w 9428673"/>
              <a:gd name="connsiteY88" fmla="*/ 437162 h 6316382"/>
              <a:gd name="connsiteX89" fmla="*/ 9428673 w 9428673"/>
              <a:gd name="connsiteY89" fmla="*/ 615687 h 6316382"/>
              <a:gd name="connsiteX90" fmla="*/ 9354725 w 9428673"/>
              <a:gd name="connsiteY90" fmla="*/ 794212 h 6316382"/>
              <a:gd name="connsiteX91" fmla="*/ 9350987 w 9428673"/>
              <a:gd name="connsiteY91" fmla="*/ 797297 h 6316382"/>
              <a:gd name="connsiteX92" fmla="*/ 9354725 w 9428673"/>
              <a:gd name="connsiteY92" fmla="*/ 800381 h 6316382"/>
              <a:gd name="connsiteX93" fmla="*/ 9428673 w 9428673"/>
              <a:gd name="connsiteY93" fmla="*/ 978907 h 6316382"/>
              <a:gd name="connsiteX94" fmla="*/ 9354725 w 9428673"/>
              <a:gd name="connsiteY94" fmla="*/ 1157433 h 6316382"/>
              <a:gd name="connsiteX95" fmla="*/ 9350992 w 9428673"/>
              <a:gd name="connsiteY95" fmla="*/ 1160513 h 6316382"/>
              <a:gd name="connsiteX96" fmla="*/ 9354725 w 9428673"/>
              <a:gd name="connsiteY96" fmla="*/ 1163593 h 6316382"/>
              <a:gd name="connsiteX97" fmla="*/ 9428673 w 9428673"/>
              <a:gd name="connsiteY97" fmla="*/ 1342118 h 6316382"/>
              <a:gd name="connsiteX98" fmla="*/ 9354725 w 9428673"/>
              <a:gd name="connsiteY98" fmla="*/ 1520644 h 6316382"/>
              <a:gd name="connsiteX99" fmla="*/ 9350987 w 9428673"/>
              <a:gd name="connsiteY99" fmla="*/ 1523728 h 6316382"/>
              <a:gd name="connsiteX100" fmla="*/ 9354725 w 9428673"/>
              <a:gd name="connsiteY100" fmla="*/ 1526813 h 6316382"/>
              <a:gd name="connsiteX101" fmla="*/ 9428673 w 9428673"/>
              <a:gd name="connsiteY101" fmla="*/ 1705338 h 6316382"/>
              <a:gd name="connsiteX102" fmla="*/ 9354725 w 9428673"/>
              <a:gd name="connsiteY102" fmla="*/ 1883862 h 6316382"/>
              <a:gd name="connsiteX103" fmla="*/ 9350992 w 9428673"/>
              <a:gd name="connsiteY103" fmla="*/ 1886943 h 6316382"/>
              <a:gd name="connsiteX104" fmla="*/ 9354725 w 9428673"/>
              <a:gd name="connsiteY104" fmla="*/ 1890024 h 6316382"/>
              <a:gd name="connsiteX105" fmla="*/ 9428673 w 9428673"/>
              <a:gd name="connsiteY105" fmla="*/ 2068549 h 6316382"/>
              <a:gd name="connsiteX106" fmla="*/ 9354725 w 9428673"/>
              <a:gd name="connsiteY106" fmla="*/ 2247074 h 6316382"/>
              <a:gd name="connsiteX107" fmla="*/ 9350988 w 9428673"/>
              <a:gd name="connsiteY107" fmla="*/ 2250157 h 6316382"/>
              <a:gd name="connsiteX108" fmla="*/ 9354725 w 9428673"/>
              <a:gd name="connsiteY108" fmla="*/ 2253241 h 6316382"/>
              <a:gd name="connsiteX109" fmla="*/ 9428673 w 9428673"/>
              <a:gd name="connsiteY109" fmla="*/ 2431767 h 6316382"/>
              <a:gd name="connsiteX110" fmla="*/ 9354725 w 9428673"/>
              <a:gd name="connsiteY110" fmla="*/ 2610292 h 6316382"/>
              <a:gd name="connsiteX111" fmla="*/ 9350991 w 9428673"/>
              <a:gd name="connsiteY111" fmla="*/ 2613373 h 6316382"/>
              <a:gd name="connsiteX112" fmla="*/ 9354725 w 9428673"/>
              <a:gd name="connsiteY112" fmla="*/ 2616454 h 6316382"/>
              <a:gd name="connsiteX113" fmla="*/ 9428673 w 9428673"/>
              <a:gd name="connsiteY113" fmla="*/ 2794979 h 6316382"/>
              <a:gd name="connsiteX114" fmla="*/ 9354725 w 9428673"/>
              <a:gd name="connsiteY114" fmla="*/ 2973503 h 6316382"/>
              <a:gd name="connsiteX115" fmla="*/ 9350990 w 9428673"/>
              <a:gd name="connsiteY115" fmla="*/ 2976586 h 6316382"/>
              <a:gd name="connsiteX116" fmla="*/ 9354725 w 9428673"/>
              <a:gd name="connsiteY116" fmla="*/ 2979668 h 6316382"/>
              <a:gd name="connsiteX117" fmla="*/ 9428673 w 9428673"/>
              <a:gd name="connsiteY117" fmla="*/ 3158193 h 6316382"/>
              <a:gd name="connsiteX118" fmla="*/ 9354725 w 9428673"/>
              <a:gd name="connsiteY118" fmla="*/ 3336718 h 6316382"/>
              <a:gd name="connsiteX119" fmla="*/ 9350989 w 9428673"/>
              <a:gd name="connsiteY119" fmla="*/ 3339801 h 6316382"/>
              <a:gd name="connsiteX120" fmla="*/ 9354725 w 9428673"/>
              <a:gd name="connsiteY120" fmla="*/ 3342884 h 6316382"/>
              <a:gd name="connsiteX121" fmla="*/ 9428673 w 9428673"/>
              <a:gd name="connsiteY121" fmla="*/ 3521409 h 6316382"/>
              <a:gd name="connsiteX122" fmla="*/ 9354725 w 9428673"/>
              <a:gd name="connsiteY122" fmla="*/ 3699934 h 6316382"/>
              <a:gd name="connsiteX123" fmla="*/ 9350990 w 9428673"/>
              <a:gd name="connsiteY123" fmla="*/ 3703016 h 6316382"/>
              <a:gd name="connsiteX124" fmla="*/ 9354725 w 9428673"/>
              <a:gd name="connsiteY124" fmla="*/ 3706098 h 6316382"/>
              <a:gd name="connsiteX125" fmla="*/ 9428673 w 9428673"/>
              <a:gd name="connsiteY125" fmla="*/ 3884624 h 6316382"/>
              <a:gd name="connsiteX126" fmla="*/ 9354725 w 9428673"/>
              <a:gd name="connsiteY126" fmla="*/ 4063149 h 6316382"/>
              <a:gd name="connsiteX127" fmla="*/ 9350989 w 9428673"/>
              <a:gd name="connsiteY127" fmla="*/ 4066232 h 6316382"/>
              <a:gd name="connsiteX128" fmla="*/ 9354725 w 9428673"/>
              <a:gd name="connsiteY128" fmla="*/ 4069314 h 6316382"/>
              <a:gd name="connsiteX129" fmla="*/ 9428673 w 9428673"/>
              <a:gd name="connsiteY129" fmla="*/ 4247840 h 6316382"/>
              <a:gd name="connsiteX130" fmla="*/ 9354725 w 9428673"/>
              <a:gd name="connsiteY130" fmla="*/ 4426365 h 6316382"/>
              <a:gd name="connsiteX131" fmla="*/ 9350990 w 9428673"/>
              <a:gd name="connsiteY131" fmla="*/ 4429447 h 6316382"/>
              <a:gd name="connsiteX132" fmla="*/ 9354725 w 9428673"/>
              <a:gd name="connsiteY132" fmla="*/ 4432529 h 6316382"/>
              <a:gd name="connsiteX133" fmla="*/ 9428673 w 9428673"/>
              <a:gd name="connsiteY133" fmla="*/ 4611055 h 6316382"/>
              <a:gd name="connsiteX134" fmla="*/ 9354725 w 9428673"/>
              <a:gd name="connsiteY134" fmla="*/ 4789580 h 6316382"/>
              <a:gd name="connsiteX135" fmla="*/ 9350989 w 9428673"/>
              <a:gd name="connsiteY135" fmla="*/ 4792663 h 6316382"/>
              <a:gd name="connsiteX136" fmla="*/ 9354725 w 9428673"/>
              <a:gd name="connsiteY136" fmla="*/ 4795745 h 6316382"/>
              <a:gd name="connsiteX137" fmla="*/ 9428673 w 9428673"/>
              <a:gd name="connsiteY137" fmla="*/ 4974271 h 6316382"/>
              <a:gd name="connsiteX138" fmla="*/ 9354725 w 9428673"/>
              <a:gd name="connsiteY138" fmla="*/ 5152796 h 6316382"/>
              <a:gd name="connsiteX139" fmla="*/ 9350990 w 9428673"/>
              <a:gd name="connsiteY139" fmla="*/ 5155878 h 6316382"/>
              <a:gd name="connsiteX140" fmla="*/ 9354725 w 9428673"/>
              <a:gd name="connsiteY140" fmla="*/ 5158960 h 6316382"/>
              <a:gd name="connsiteX141" fmla="*/ 9428673 w 9428673"/>
              <a:gd name="connsiteY141" fmla="*/ 5337486 h 6316382"/>
              <a:gd name="connsiteX142" fmla="*/ 9354725 w 9428673"/>
              <a:gd name="connsiteY142" fmla="*/ 5516011 h 6316382"/>
              <a:gd name="connsiteX143" fmla="*/ 9350990 w 9428673"/>
              <a:gd name="connsiteY143" fmla="*/ 5519093 h 6316382"/>
              <a:gd name="connsiteX144" fmla="*/ 9354725 w 9428673"/>
              <a:gd name="connsiteY144" fmla="*/ 5522175 h 6316382"/>
              <a:gd name="connsiteX145" fmla="*/ 9428673 w 9428673"/>
              <a:gd name="connsiteY145" fmla="*/ 5700701 h 6316382"/>
              <a:gd name="connsiteX146" fmla="*/ 9354725 w 9428673"/>
              <a:gd name="connsiteY146" fmla="*/ 5879227 h 6316382"/>
              <a:gd name="connsiteX147" fmla="*/ 9350994 w 9428673"/>
              <a:gd name="connsiteY147" fmla="*/ 5882305 h 6316382"/>
              <a:gd name="connsiteX148" fmla="*/ 9354725 w 9428673"/>
              <a:gd name="connsiteY148" fmla="*/ 5885384 h 6316382"/>
              <a:gd name="connsiteX149" fmla="*/ 9428673 w 9428673"/>
              <a:gd name="connsiteY149" fmla="*/ 6063909 h 6316382"/>
              <a:gd name="connsiteX150" fmla="*/ 9176200 w 9428673"/>
              <a:gd name="connsiteY150" fmla="*/ 6316382 h 6316382"/>
              <a:gd name="connsiteX151" fmla="*/ 8997675 w 9428673"/>
              <a:gd name="connsiteY151" fmla="*/ 6242435 h 6316382"/>
              <a:gd name="connsiteX152" fmla="*/ 8990291 w 9428673"/>
              <a:gd name="connsiteY152" fmla="*/ 6231483 h 6316382"/>
              <a:gd name="connsiteX153" fmla="*/ 8982906 w 9428673"/>
              <a:gd name="connsiteY153" fmla="*/ 6242435 h 6316382"/>
              <a:gd name="connsiteX154" fmla="*/ 8804381 w 9428673"/>
              <a:gd name="connsiteY154" fmla="*/ 6316382 h 6316382"/>
              <a:gd name="connsiteX155" fmla="*/ 8625856 w 9428673"/>
              <a:gd name="connsiteY155" fmla="*/ 6242435 h 6316382"/>
              <a:gd name="connsiteX156" fmla="*/ 8618470 w 9428673"/>
              <a:gd name="connsiteY156" fmla="*/ 6231480 h 6316382"/>
              <a:gd name="connsiteX157" fmla="*/ 8611084 w 9428673"/>
              <a:gd name="connsiteY157" fmla="*/ 6242435 h 6316382"/>
              <a:gd name="connsiteX158" fmla="*/ 8432559 w 9428673"/>
              <a:gd name="connsiteY158" fmla="*/ 6316382 h 6316382"/>
              <a:gd name="connsiteX159" fmla="*/ 8254034 w 9428673"/>
              <a:gd name="connsiteY159" fmla="*/ 6242435 h 6316382"/>
              <a:gd name="connsiteX160" fmla="*/ 8246648 w 9428673"/>
              <a:gd name="connsiteY160" fmla="*/ 6231480 h 6316382"/>
              <a:gd name="connsiteX161" fmla="*/ 8239262 w 9428673"/>
              <a:gd name="connsiteY161" fmla="*/ 6242435 h 6316382"/>
              <a:gd name="connsiteX162" fmla="*/ 8060737 w 9428673"/>
              <a:gd name="connsiteY162" fmla="*/ 6316382 h 6316382"/>
              <a:gd name="connsiteX163" fmla="*/ 7882211 w 9428673"/>
              <a:gd name="connsiteY163" fmla="*/ 6242435 h 6316382"/>
              <a:gd name="connsiteX164" fmla="*/ 7874826 w 9428673"/>
              <a:gd name="connsiteY164" fmla="*/ 6231480 h 6316382"/>
              <a:gd name="connsiteX165" fmla="*/ 7867440 w 9428673"/>
              <a:gd name="connsiteY165" fmla="*/ 6242435 h 6316382"/>
              <a:gd name="connsiteX166" fmla="*/ 7688915 w 9428673"/>
              <a:gd name="connsiteY166" fmla="*/ 6316382 h 6316382"/>
              <a:gd name="connsiteX167" fmla="*/ 7510389 w 9428673"/>
              <a:gd name="connsiteY167" fmla="*/ 6242435 h 6316382"/>
              <a:gd name="connsiteX168" fmla="*/ 7503004 w 9428673"/>
              <a:gd name="connsiteY168" fmla="*/ 6231480 h 6316382"/>
              <a:gd name="connsiteX169" fmla="*/ 7495618 w 9428673"/>
              <a:gd name="connsiteY169" fmla="*/ 6242435 h 6316382"/>
              <a:gd name="connsiteX170" fmla="*/ 7317093 w 9428673"/>
              <a:gd name="connsiteY170" fmla="*/ 6316382 h 6316382"/>
              <a:gd name="connsiteX171" fmla="*/ 7138567 w 9428673"/>
              <a:gd name="connsiteY171" fmla="*/ 6242435 h 6316382"/>
              <a:gd name="connsiteX172" fmla="*/ 7131181 w 9428673"/>
              <a:gd name="connsiteY172" fmla="*/ 6231480 h 6316382"/>
              <a:gd name="connsiteX173" fmla="*/ 7123795 w 9428673"/>
              <a:gd name="connsiteY173" fmla="*/ 6242435 h 6316382"/>
              <a:gd name="connsiteX174" fmla="*/ 6945270 w 9428673"/>
              <a:gd name="connsiteY174" fmla="*/ 6316382 h 6316382"/>
              <a:gd name="connsiteX175" fmla="*/ 6766744 w 9428673"/>
              <a:gd name="connsiteY175" fmla="*/ 6242435 h 6316382"/>
              <a:gd name="connsiteX176" fmla="*/ 6759359 w 9428673"/>
              <a:gd name="connsiteY176" fmla="*/ 6231480 h 6316382"/>
              <a:gd name="connsiteX177" fmla="*/ 6751973 w 9428673"/>
              <a:gd name="connsiteY177" fmla="*/ 6242435 h 6316382"/>
              <a:gd name="connsiteX178" fmla="*/ 6573448 w 9428673"/>
              <a:gd name="connsiteY178" fmla="*/ 6316382 h 6316382"/>
              <a:gd name="connsiteX179" fmla="*/ 6394922 w 9428673"/>
              <a:gd name="connsiteY179" fmla="*/ 6242435 h 6316382"/>
              <a:gd name="connsiteX180" fmla="*/ 6387537 w 9428673"/>
              <a:gd name="connsiteY180" fmla="*/ 6231480 h 6316382"/>
              <a:gd name="connsiteX181" fmla="*/ 6380151 w 9428673"/>
              <a:gd name="connsiteY181" fmla="*/ 6242435 h 6316382"/>
              <a:gd name="connsiteX182" fmla="*/ 6201626 w 9428673"/>
              <a:gd name="connsiteY182" fmla="*/ 6316382 h 6316382"/>
              <a:gd name="connsiteX183" fmla="*/ 6023100 w 9428673"/>
              <a:gd name="connsiteY183" fmla="*/ 6242435 h 6316382"/>
              <a:gd name="connsiteX184" fmla="*/ 6015715 w 9428673"/>
              <a:gd name="connsiteY184" fmla="*/ 6231480 h 6316382"/>
              <a:gd name="connsiteX185" fmla="*/ 6008329 w 9428673"/>
              <a:gd name="connsiteY185" fmla="*/ 6242435 h 6316382"/>
              <a:gd name="connsiteX186" fmla="*/ 5829804 w 9428673"/>
              <a:gd name="connsiteY186" fmla="*/ 6316382 h 6316382"/>
              <a:gd name="connsiteX187" fmla="*/ 5651278 w 9428673"/>
              <a:gd name="connsiteY187" fmla="*/ 6242435 h 6316382"/>
              <a:gd name="connsiteX188" fmla="*/ 5643893 w 9428673"/>
              <a:gd name="connsiteY188" fmla="*/ 6231480 h 6316382"/>
              <a:gd name="connsiteX189" fmla="*/ 5636507 w 9428673"/>
              <a:gd name="connsiteY189" fmla="*/ 6242435 h 6316382"/>
              <a:gd name="connsiteX190" fmla="*/ 5457982 w 9428673"/>
              <a:gd name="connsiteY190" fmla="*/ 6316382 h 6316382"/>
              <a:gd name="connsiteX191" fmla="*/ 5279456 w 9428673"/>
              <a:gd name="connsiteY191" fmla="*/ 6242435 h 6316382"/>
              <a:gd name="connsiteX192" fmla="*/ 5272070 w 9428673"/>
              <a:gd name="connsiteY192" fmla="*/ 6231480 h 6316382"/>
              <a:gd name="connsiteX193" fmla="*/ 5264684 w 9428673"/>
              <a:gd name="connsiteY193" fmla="*/ 6242435 h 6316382"/>
              <a:gd name="connsiteX194" fmla="*/ 5086159 w 9428673"/>
              <a:gd name="connsiteY194" fmla="*/ 6316382 h 6316382"/>
              <a:gd name="connsiteX195" fmla="*/ 4907633 w 9428673"/>
              <a:gd name="connsiteY195" fmla="*/ 6242435 h 6316382"/>
              <a:gd name="connsiteX196" fmla="*/ 4900248 w 9428673"/>
              <a:gd name="connsiteY196" fmla="*/ 6231480 h 6316382"/>
              <a:gd name="connsiteX197" fmla="*/ 4892862 w 9428673"/>
              <a:gd name="connsiteY197" fmla="*/ 6242435 h 6316382"/>
              <a:gd name="connsiteX198" fmla="*/ 4714337 w 9428673"/>
              <a:gd name="connsiteY198" fmla="*/ 6316382 h 6316382"/>
              <a:gd name="connsiteX199" fmla="*/ 4535811 w 9428673"/>
              <a:gd name="connsiteY199" fmla="*/ 6242435 h 6316382"/>
              <a:gd name="connsiteX200" fmla="*/ 4528426 w 9428673"/>
              <a:gd name="connsiteY200" fmla="*/ 6231480 h 6316382"/>
              <a:gd name="connsiteX201" fmla="*/ 4521040 w 9428673"/>
              <a:gd name="connsiteY201" fmla="*/ 6242435 h 6316382"/>
              <a:gd name="connsiteX202" fmla="*/ 4342515 w 9428673"/>
              <a:gd name="connsiteY202" fmla="*/ 6316382 h 6316382"/>
              <a:gd name="connsiteX203" fmla="*/ 4163989 w 9428673"/>
              <a:gd name="connsiteY203" fmla="*/ 6242435 h 6316382"/>
              <a:gd name="connsiteX204" fmla="*/ 4156604 w 9428673"/>
              <a:gd name="connsiteY204" fmla="*/ 6231481 h 6316382"/>
              <a:gd name="connsiteX205" fmla="*/ 4149219 w 9428673"/>
              <a:gd name="connsiteY205" fmla="*/ 6242435 h 6316382"/>
              <a:gd name="connsiteX206" fmla="*/ 3970703 w 9428673"/>
              <a:gd name="connsiteY206" fmla="*/ 6316382 h 6316382"/>
              <a:gd name="connsiteX207" fmla="*/ 3792177 w 9428673"/>
              <a:gd name="connsiteY207" fmla="*/ 6242435 h 6316382"/>
              <a:gd name="connsiteX208" fmla="*/ 3784787 w 9428673"/>
              <a:gd name="connsiteY208" fmla="*/ 6231474 h 6316382"/>
              <a:gd name="connsiteX209" fmla="*/ 3777398 w 9428673"/>
              <a:gd name="connsiteY209" fmla="*/ 6242435 h 6316382"/>
              <a:gd name="connsiteX210" fmla="*/ 3598872 w 9428673"/>
              <a:gd name="connsiteY210" fmla="*/ 6316382 h 6316382"/>
              <a:gd name="connsiteX211" fmla="*/ 3420346 w 9428673"/>
              <a:gd name="connsiteY211" fmla="*/ 6242435 h 6316382"/>
              <a:gd name="connsiteX212" fmla="*/ 3412965 w 9428673"/>
              <a:gd name="connsiteY212" fmla="*/ 6231487 h 6316382"/>
              <a:gd name="connsiteX213" fmla="*/ 3405584 w 9428673"/>
              <a:gd name="connsiteY213" fmla="*/ 6242435 h 6316382"/>
              <a:gd name="connsiteX214" fmla="*/ 3227059 w 9428673"/>
              <a:gd name="connsiteY214" fmla="*/ 6316382 h 6316382"/>
              <a:gd name="connsiteX215" fmla="*/ 3048533 w 9428673"/>
              <a:gd name="connsiteY215" fmla="*/ 6242435 h 6316382"/>
              <a:gd name="connsiteX216" fmla="*/ 3041143 w 9428673"/>
              <a:gd name="connsiteY216" fmla="*/ 6231473 h 6316382"/>
              <a:gd name="connsiteX217" fmla="*/ 3033752 w 9428673"/>
              <a:gd name="connsiteY217" fmla="*/ 6242435 h 6316382"/>
              <a:gd name="connsiteX218" fmla="*/ 2855227 w 9428673"/>
              <a:gd name="connsiteY218" fmla="*/ 6316382 h 6316382"/>
              <a:gd name="connsiteX219" fmla="*/ 2676702 w 9428673"/>
              <a:gd name="connsiteY219" fmla="*/ 6242435 h 6316382"/>
              <a:gd name="connsiteX220" fmla="*/ 2669321 w 9428673"/>
              <a:gd name="connsiteY220" fmla="*/ 6231487 h 6316382"/>
              <a:gd name="connsiteX221" fmla="*/ 2661939 w 9428673"/>
              <a:gd name="connsiteY221" fmla="*/ 6242435 h 6316382"/>
              <a:gd name="connsiteX222" fmla="*/ 2483414 w 9428673"/>
              <a:gd name="connsiteY222" fmla="*/ 6316382 h 6316382"/>
              <a:gd name="connsiteX223" fmla="*/ 2304889 w 9428673"/>
              <a:gd name="connsiteY223" fmla="*/ 6242435 h 6316382"/>
              <a:gd name="connsiteX224" fmla="*/ 2297499 w 9428673"/>
              <a:gd name="connsiteY224" fmla="*/ 6231474 h 6316382"/>
              <a:gd name="connsiteX225" fmla="*/ 2290109 w 9428673"/>
              <a:gd name="connsiteY225" fmla="*/ 6242435 h 6316382"/>
              <a:gd name="connsiteX226" fmla="*/ 2111584 w 9428673"/>
              <a:gd name="connsiteY226" fmla="*/ 6316382 h 6316382"/>
              <a:gd name="connsiteX227" fmla="*/ 1933059 w 9428673"/>
              <a:gd name="connsiteY227" fmla="*/ 6242435 h 6316382"/>
              <a:gd name="connsiteX228" fmla="*/ 1925677 w 9428673"/>
              <a:gd name="connsiteY228" fmla="*/ 6231487 h 6316382"/>
              <a:gd name="connsiteX229" fmla="*/ 1918296 w 9428673"/>
              <a:gd name="connsiteY229" fmla="*/ 6242435 h 6316382"/>
              <a:gd name="connsiteX230" fmla="*/ 1739770 w 9428673"/>
              <a:gd name="connsiteY230" fmla="*/ 6316382 h 6316382"/>
              <a:gd name="connsiteX231" fmla="*/ 1561245 w 9428673"/>
              <a:gd name="connsiteY231" fmla="*/ 6242435 h 6316382"/>
              <a:gd name="connsiteX232" fmla="*/ 1553854 w 9428673"/>
              <a:gd name="connsiteY232" fmla="*/ 6231474 h 6316382"/>
              <a:gd name="connsiteX233" fmla="*/ 1546465 w 9428673"/>
              <a:gd name="connsiteY233" fmla="*/ 6242435 h 6316382"/>
              <a:gd name="connsiteX234" fmla="*/ 1367940 w 9428673"/>
              <a:gd name="connsiteY234" fmla="*/ 6316382 h 6316382"/>
              <a:gd name="connsiteX235" fmla="*/ 1189414 w 9428673"/>
              <a:gd name="connsiteY235" fmla="*/ 6242435 h 6316382"/>
              <a:gd name="connsiteX236" fmla="*/ 1182031 w 9428673"/>
              <a:gd name="connsiteY236" fmla="*/ 6231485 h 6316382"/>
              <a:gd name="connsiteX237" fmla="*/ 1174649 w 9428673"/>
              <a:gd name="connsiteY237" fmla="*/ 6242435 h 6316382"/>
              <a:gd name="connsiteX238" fmla="*/ 996123 w 9428673"/>
              <a:gd name="connsiteY238" fmla="*/ 6316382 h 6316382"/>
              <a:gd name="connsiteX239" fmla="*/ 817598 w 9428673"/>
              <a:gd name="connsiteY239" fmla="*/ 6242435 h 6316382"/>
              <a:gd name="connsiteX240" fmla="*/ 810209 w 9428673"/>
              <a:gd name="connsiteY240" fmla="*/ 6231475 h 6316382"/>
              <a:gd name="connsiteX241" fmla="*/ 802820 w 9428673"/>
              <a:gd name="connsiteY241" fmla="*/ 6242435 h 6316382"/>
              <a:gd name="connsiteX242" fmla="*/ 624294 w 9428673"/>
              <a:gd name="connsiteY242" fmla="*/ 6316382 h 6316382"/>
              <a:gd name="connsiteX243" fmla="*/ 445769 w 9428673"/>
              <a:gd name="connsiteY243" fmla="*/ 6242435 h 6316382"/>
              <a:gd name="connsiteX244" fmla="*/ 438387 w 9428673"/>
              <a:gd name="connsiteY244" fmla="*/ 6231485 h 6316382"/>
              <a:gd name="connsiteX245" fmla="*/ 431005 w 9428673"/>
              <a:gd name="connsiteY245" fmla="*/ 6242435 h 6316382"/>
              <a:gd name="connsiteX246" fmla="*/ 252479 w 9428673"/>
              <a:gd name="connsiteY246" fmla="*/ 6316382 h 6316382"/>
              <a:gd name="connsiteX247" fmla="*/ 7 w 9428673"/>
              <a:gd name="connsiteY247" fmla="*/ 6063909 h 6316382"/>
              <a:gd name="connsiteX248" fmla="*/ 73954 w 9428673"/>
              <a:gd name="connsiteY248" fmla="*/ 5885384 h 6316382"/>
              <a:gd name="connsiteX249" fmla="*/ 77682 w 9428673"/>
              <a:gd name="connsiteY249" fmla="*/ 5882308 h 6316382"/>
              <a:gd name="connsiteX250" fmla="*/ 73947 w 9428673"/>
              <a:gd name="connsiteY250" fmla="*/ 5879227 h 6316382"/>
              <a:gd name="connsiteX251" fmla="*/ 0 w 9428673"/>
              <a:gd name="connsiteY251" fmla="*/ 5700701 h 6316382"/>
              <a:gd name="connsiteX252" fmla="*/ 73947 w 9428673"/>
              <a:gd name="connsiteY252" fmla="*/ 5522175 h 6316382"/>
              <a:gd name="connsiteX253" fmla="*/ 77685 w 9428673"/>
              <a:gd name="connsiteY253" fmla="*/ 5519092 h 6316382"/>
              <a:gd name="connsiteX254" fmla="*/ 73951 w 9428673"/>
              <a:gd name="connsiteY254" fmla="*/ 5516011 h 6316382"/>
              <a:gd name="connsiteX255" fmla="*/ 4 w 9428673"/>
              <a:gd name="connsiteY255" fmla="*/ 5337486 h 6316382"/>
              <a:gd name="connsiteX256" fmla="*/ 73951 w 9428673"/>
              <a:gd name="connsiteY256" fmla="*/ 5158960 h 6316382"/>
              <a:gd name="connsiteX257" fmla="*/ 77685 w 9428673"/>
              <a:gd name="connsiteY257" fmla="*/ 5155880 h 6316382"/>
              <a:gd name="connsiteX258" fmla="*/ 73948 w 9428673"/>
              <a:gd name="connsiteY258" fmla="*/ 5152796 h 6316382"/>
              <a:gd name="connsiteX259" fmla="*/ 0 w 9428673"/>
              <a:gd name="connsiteY259" fmla="*/ 4974271 h 6316382"/>
              <a:gd name="connsiteX260" fmla="*/ 73948 w 9428673"/>
              <a:gd name="connsiteY260" fmla="*/ 4795745 h 6316382"/>
              <a:gd name="connsiteX261" fmla="*/ 77686 w 9428673"/>
              <a:gd name="connsiteY261" fmla="*/ 4792661 h 6316382"/>
              <a:gd name="connsiteX262" fmla="*/ 73952 w 9428673"/>
              <a:gd name="connsiteY262" fmla="*/ 4789580 h 6316382"/>
              <a:gd name="connsiteX263" fmla="*/ 4 w 9428673"/>
              <a:gd name="connsiteY263" fmla="*/ 4611055 h 6316382"/>
              <a:gd name="connsiteX264" fmla="*/ 73952 w 9428673"/>
              <a:gd name="connsiteY264" fmla="*/ 4432529 h 6316382"/>
              <a:gd name="connsiteX265" fmla="*/ 77685 w 9428673"/>
              <a:gd name="connsiteY265" fmla="*/ 4429449 h 6316382"/>
              <a:gd name="connsiteX266" fmla="*/ 73948 w 9428673"/>
              <a:gd name="connsiteY266" fmla="*/ 4426365 h 6316382"/>
              <a:gd name="connsiteX267" fmla="*/ 0 w 9428673"/>
              <a:gd name="connsiteY267" fmla="*/ 4247840 h 6316382"/>
              <a:gd name="connsiteX268" fmla="*/ 73948 w 9428673"/>
              <a:gd name="connsiteY268" fmla="*/ 4069314 h 6316382"/>
              <a:gd name="connsiteX269" fmla="*/ 77686 w 9428673"/>
              <a:gd name="connsiteY269" fmla="*/ 4066230 h 6316382"/>
              <a:gd name="connsiteX270" fmla="*/ 73952 w 9428673"/>
              <a:gd name="connsiteY270" fmla="*/ 4063149 h 6316382"/>
              <a:gd name="connsiteX271" fmla="*/ 4 w 9428673"/>
              <a:gd name="connsiteY271" fmla="*/ 3884624 h 6316382"/>
              <a:gd name="connsiteX272" fmla="*/ 73952 w 9428673"/>
              <a:gd name="connsiteY272" fmla="*/ 3706099 h 6316382"/>
              <a:gd name="connsiteX273" fmla="*/ 77686 w 9428673"/>
              <a:gd name="connsiteY273" fmla="*/ 3703018 h 6316382"/>
              <a:gd name="connsiteX274" fmla="*/ 73948 w 9428673"/>
              <a:gd name="connsiteY274" fmla="*/ 3699934 h 6316382"/>
              <a:gd name="connsiteX275" fmla="*/ 1 w 9428673"/>
              <a:gd name="connsiteY275" fmla="*/ 3521409 h 6316382"/>
              <a:gd name="connsiteX276" fmla="*/ 73948 w 9428673"/>
              <a:gd name="connsiteY276" fmla="*/ 3342883 h 6316382"/>
              <a:gd name="connsiteX277" fmla="*/ 77686 w 9428673"/>
              <a:gd name="connsiteY277" fmla="*/ 3339799 h 6316382"/>
              <a:gd name="connsiteX278" fmla="*/ 73952 w 9428673"/>
              <a:gd name="connsiteY278" fmla="*/ 3336718 h 6316382"/>
              <a:gd name="connsiteX279" fmla="*/ 5 w 9428673"/>
              <a:gd name="connsiteY279" fmla="*/ 3158193 h 6316382"/>
              <a:gd name="connsiteX280" fmla="*/ 73952 w 9428673"/>
              <a:gd name="connsiteY280" fmla="*/ 2979668 h 6316382"/>
              <a:gd name="connsiteX281" fmla="*/ 77686 w 9428673"/>
              <a:gd name="connsiteY281" fmla="*/ 2976587 h 6316382"/>
              <a:gd name="connsiteX282" fmla="*/ 73949 w 9428673"/>
              <a:gd name="connsiteY282" fmla="*/ 2973503 h 6316382"/>
              <a:gd name="connsiteX283" fmla="*/ 1 w 9428673"/>
              <a:gd name="connsiteY283" fmla="*/ 2794979 h 6316382"/>
              <a:gd name="connsiteX284" fmla="*/ 73949 w 9428673"/>
              <a:gd name="connsiteY284" fmla="*/ 2616454 h 6316382"/>
              <a:gd name="connsiteX285" fmla="*/ 77685 w 9428673"/>
              <a:gd name="connsiteY285" fmla="*/ 2613371 h 6316382"/>
              <a:gd name="connsiteX286" fmla="*/ 73952 w 9428673"/>
              <a:gd name="connsiteY286" fmla="*/ 2610292 h 6316382"/>
              <a:gd name="connsiteX287" fmla="*/ 5 w 9428673"/>
              <a:gd name="connsiteY287" fmla="*/ 2431767 h 6316382"/>
              <a:gd name="connsiteX288" fmla="*/ 73952 w 9428673"/>
              <a:gd name="connsiteY288" fmla="*/ 2253241 h 6316382"/>
              <a:gd name="connsiteX289" fmla="*/ 77688 w 9428673"/>
              <a:gd name="connsiteY289" fmla="*/ 2250159 h 6316382"/>
              <a:gd name="connsiteX290" fmla="*/ 73949 w 9428673"/>
              <a:gd name="connsiteY290" fmla="*/ 2247075 h 6316382"/>
              <a:gd name="connsiteX291" fmla="*/ 1 w 9428673"/>
              <a:gd name="connsiteY291" fmla="*/ 2068550 h 6316382"/>
              <a:gd name="connsiteX292" fmla="*/ 73949 w 9428673"/>
              <a:gd name="connsiteY292" fmla="*/ 1890024 h 6316382"/>
              <a:gd name="connsiteX293" fmla="*/ 77686 w 9428673"/>
              <a:gd name="connsiteY293" fmla="*/ 1886940 h 6316382"/>
              <a:gd name="connsiteX294" fmla="*/ 73955 w 9428673"/>
              <a:gd name="connsiteY294" fmla="*/ 1883862 h 6316382"/>
              <a:gd name="connsiteX295" fmla="*/ 7 w 9428673"/>
              <a:gd name="connsiteY295" fmla="*/ 1705338 h 6316382"/>
              <a:gd name="connsiteX296" fmla="*/ 73955 w 9428673"/>
              <a:gd name="connsiteY296" fmla="*/ 1526813 h 6316382"/>
              <a:gd name="connsiteX297" fmla="*/ 77690 w 9428673"/>
              <a:gd name="connsiteY297" fmla="*/ 1523730 h 6316382"/>
              <a:gd name="connsiteX298" fmla="*/ 73949 w 9428673"/>
              <a:gd name="connsiteY298" fmla="*/ 1520644 h 6316382"/>
              <a:gd name="connsiteX299" fmla="*/ 2 w 9428673"/>
              <a:gd name="connsiteY299" fmla="*/ 1342118 h 6316382"/>
              <a:gd name="connsiteX300" fmla="*/ 73949 w 9428673"/>
              <a:gd name="connsiteY300" fmla="*/ 1163593 h 6316382"/>
              <a:gd name="connsiteX301" fmla="*/ 77685 w 9428673"/>
              <a:gd name="connsiteY301" fmla="*/ 1160511 h 6316382"/>
              <a:gd name="connsiteX302" fmla="*/ 73955 w 9428673"/>
              <a:gd name="connsiteY302" fmla="*/ 1157433 h 6316382"/>
              <a:gd name="connsiteX303" fmla="*/ 7 w 9428673"/>
              <a:gd name="connsiteY303" fmla="*/ 978908 h 6316382"/>
              <a:gd name="connsiteX304" fmla="*/ 73955 w 9428673"/>
              <a:gd name="connsiteY304" fmla="*/ 800381 h 6316382"/>
              <a:gd name="connsiteX305" fmla="*/ 77690 w 9428673"/>
              <a:gd name="connsiteY305" fmla="*/ 797299 h 6316382"/>
              <a:gd name="connsiteX306" fmla="*/ 73949 w 9428673"/>
              <a:gd name="connsiteY306" fmla="*/ 794212 h 6316382"/>
              <a:gd name="connsiteX307" fmla="*/ 2 w 9428673"/>
              <a:gd name="connsiteY307" fmla="*/ 615687 h 6316382"/>
              <a:gd name="connsiteX308" fmla="*/ 73949 w 9428673"/>
              <a:gd name="connsiteY308" fmla="*/ 437162 h 6316382"/>
              <a:gd name="connsiteX309" fmla="*/ 77686 w 9428673"/>
              <a:gd name="connsiteY309" fmla="*/ 434079 h 6316382"/>
              <a:gd name="connsiteX310" fmla="*/ 73957 w 9428673"/>
              <a:gd name="connsiteY310" fmla="*/ 431002 h 6316382"/>
              <a:gd name="connsiteX311" fmla="*/ 9 w 9428673"/>
              <a:gd name="connsiteY311" fmla="*/ 252477 h 6316382"/>
              <a:gd name="connsiteX312" fmla="*/ 252482 w 9428673"/>
              <a:gd name="connsiteY312" fmla="*/ 4 h 6316382"/>
              <a:gd name="connsiteX313" fmla="*/ 431007 w 9428673"/>
              <a:gd name="connsiteY313" fmla="*/ 73952 h 6316382"/>
              <a:gd name="connsiteX314" fmla="*/ 438389 w 9428673"/>
              <a:gd name="connsiteY314" fmla="*/ 84900 h 6316382"/>
              <a:gd name="connsiteX315" fmla="*/ 445773 w 9428673"/>
              <a:gd name="connsiteY315" fmla="*/ 73948 h 6316382"/>
              <a:gd name="connsiteX316" fmla="*/ 624298 w 9428673"/>
              <a:gd name="connsiteY316" fmla="*/ 1 h 6316382"/>
              <a:gd name="connsiteX317" fmla="*/ 802824 w 9428673"/>
              <a:gd name="connsiteY317" fmla="*/ 73948 h 6316382"/>
              <a:gd name="connsiteX318" fmla="*/ 810213 w 9428673"/>
              <a:gd name="connsiteY318" fmla="*/ 84908 h 6316382"/>
              <a:gd name="connsiteX319" fmla="*/ 817600 w 9428673"/>
              <a:gd name="connsiteY319" fmla="*/ 73952 h 6316382"/>
              <a:gd name="connsiteX320" fmla="*/ 996126 w 9428673"/>
              <a:gd name="connsiteY320" fmla="*/ 4 h 6316382"/>
              <a:gd name="connsiteX321" fmla="*/ 1174652 w 9428673"/>
              <a:gd name="connsiteY321" fmla="*/ 73952 h 6316382"/>
              <a:gd name="connsiteX322" fmla="*/ 1182033 w 9428673"/>
              <a:gd name="connsiteY322" fmla="*/ 84900 h 6316382"/>
              <a:gd name="connsiteX323" fmla="*/ 1189418 w 9428673"/>
              <a:gd name="connsiteY323" fmla="*/ 73948 h 6316382"/>
              <a:gd name="connsiteX324" fmla="*/ 1367944 w 9428673"/>
              <a:gd name="connsiteY324" fmla="*/ 0 h 631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</a:cxnLst>
            <a:rect l="l" t="t" r="r" b="b"/>
            <a:pathLst>
              <a:path w="9428673" h="6316382">
                <a:moveTo>
                  <a:pt x="1367944" y="0"/>
                </a:moveTo>
                <a:cubicBezTo>
                  <a:pt x="1437662" y="0"/>
                  <a:pt x="1500780" y="28259"/>
                  <a:pt x="1546469" y="73948"/>
                </a:cubicBezTo>
                <a:lnTo>
                  <a:pt x="1553859" y="84908"/>
                </a:lnTo>
                <a:lnTo>
                  <a:pt x="1561246" y="73952"/>
                </a:lnTo>
                <a:cubicBezTo>
                  <a:pt x="1606935" y="28263"/>
                  <a:pt x="1670053" y="4"/>
                  <a:pt x="1739772" y="4"/>
                </a:cubicBezTo>
                <a:cubicBezTo>
                  <a:pt x="1809491" y="4"/>
                  <a:pt x="1872609" y="28263"/>
                  <a:pt x="1918299" y="73952"/>
                </a:cubicBezTo>
                <a:lnTo>
                  <a:pt x="1925678" y="84899"/>
                </a:lnTo>
                <a:lnTo>
                  <a:pt x="1933063" y="73948"/>
                </a:lnTo>
                <a:cubicBezTo>
                  <a:pt x="1978750" y="28259"/>
                  <a:pt x="2041869" y="0"/>
                  <a:pt x="2111588" y="0"/>
                </a:cubicBezTo>
                <a:cubicBezTo>
                  <a:pt x="2181305" y="0"/>
                  <a:pt x="2244426" y="28259"/>
                  <a:pt x="2290113" y="73948"/>
                </a:cubicBezTo>
                <a:lnTo>
                  <a:pt x="2297502" y="84909"/>
                </a:lnTo>
                <a:lnTo>
                  <a:pt x="2304890" y="73952"/>
                </a:lnTo>
                <a:cubicBezTo>
                  <a:pt x="2350580" y="28263"/>
                  <a:pt x="2413698" y="4"/>
                  <a:pt x="2483416" y="4"/>
                </a:cubicBezTo>
                <a:cubicBezTo>
                  <a:pt x="2553135" y="4"/>
                  <a:pt x="2616254" y="28263"/>
                  <a:pt x="2661942" y="73952"/>
                </a:cubicBezTo>
                <a:lnTo>
                  <a:pt x="2669324" y="84899"/>
                </a:lnTo>
                <a:lnTo>
                  <a:pt x="2676707" y="73948"/>
                </a:lnTo>
                <a:cubicBezTo>
                  <a:pt x="2722394" y="28259"/>
                  <a:pt x="2785514" y="0"/>
                  <a:pt x="2855232" y="0"/>
                </a:cubicBezTo>
                <a:cubicBezTo>
                  <a:pt x="2924950" y="0"/>
                  <a:pt x="2988068" y="28259"/>
                  <a:pt x="3033757" y="73948"/>
                </a:cubicBezTo>
                <a:lnTo>
                  <a:pt x="3041148" y="84910"/>
                </a:lnTo>
                <a:lnTo>
                  <a:pt x="3048537" y="73951"/>
                </a:lnTo>
                <a:cubicBezTo>
                  <a:pt x="3094225" y="28263"/>
                  <a:pt x="3157344" y="4"/>
                  <a:pt x="3227062" y="4"/>
                </a:cubicBezTo>
                <a:cubicBezTo>
                  <a:pt x="3296781" y="4"/>
                  <a:pt x="3359899" y="28263"/>
                  <a:pt x="3405587" y="73951"/>
                </a:cubicBezTo>
                <a:lnTo>
                  <a:pt x="3412968" y="84899"/>
                </a:lnTo>
                <a:lnTo>
                  <a:pt x="3420351" y="73948"/>
                </a:lnTo>
                <a:cubicBezTo>
                  <a:pt x="3466040" y="28259"/>
                  <a:pt x="3529159" y="0"/>
                  <a:pt x="3598877" y="0"/>
                </a:cubicBezTo>
                <a:cubicBezTo>
                  <a:pt x="3668595" y="0"/>
                  <a:pt x="3731714" y="28259"/>
                  <a:pt x="3777402" y="73948"/>
                </a:cubicBezTo>
                <a:lnTo>
                  <a:pt x="3784793" y="84909"/>
                </a:lnTo>
                <a:lnTo>
                  <a:pt x="3792180" y="73951"/>
                </a:lnTo>
                <a:cubicBezTo>
                  <a:pt x="3837869" y="28263"/>
                  <a:pt x="3900987" y="4"/>
                  <a:pt x="3970705" y="4"/>
                </a:cubicBezTo>
                <a:cubicBezTo>
                  <a:pt x="4040415" y="4"/>
                  <a:pt x="4103531" y="28263"/>
                  <a:pt x="4149219" y="73951"/>
                </a:cubicBezTo>
                <a:lnTo>
                  <a:pt x="4156603" y="84903"/>
                </a:lnTo>
                <a:lnTo>
                  <a:pt x="4163989" y="73948"/>
                </a:lnTo>
                <a:cubicBezTo>
                  <a:pt x="4209678" y="28259"/>
                  <a:pt x="4272796" y="0"/>
                  <a:pt x="4342515" y="0"/>
                </a:cubicBezTo>
                <a:cubicBezTo>
                  <a:pt x="4412233" y="0"/>
                  <a:pt x="4475352" y="28259"/>
                  <a:pt x="4521040" y="73948"/>
                </a:cubicBezTo>
                <a:lnTo>
                  <a:pt x="4528427" y="84904"/>
                </a:lnTo>
                <a:lnTo>
                  <a:pt x="4535811" y="73951"/>
                </a:lnTo>
                <a:cubicBezTo>
                  <a:pt x="4581500" y="28263"/>
                  <a:pt x="4644618" y="4"/>
                  <a:pt x="4714337" y="4"/>
                </a:cubicBezTo>
                <a:cubicBezTo>
                  <a:pt x="4784055" y="4"/>
                  <a:pt x="4847174" y="28263"/>
                  <a:pt x="4892862" y="73951"/>
                </a:cubicBezTo>
                <a:lnTo>
                  <a:pt x="4900247" y="84904"/>
                </a:lnTo>
                <a:lnTo>
                  <a:pt x="4907633" y="73948"/>
                </a:lnTo>
                <a:cubicBezTo>
                  <a:pt x="4953322" y="28259"/>
                  <a:pt x="5016440" y="0"/>
                  <a:pt x="5086159" y="0"/>
                </a:cubicBezTo>
                <a:cubicBezTo>
                  <a:pt x="5155877" y="0"/>
                  <a:pt x="5218996" y="28259"/>
                  <a:pt x="5264684" y="73948"/>
                </a:cubicBezTo>
                <a:lnTo>
                  <a:pt x="5272071" y="84904"/>
                </a:lnTo>
                <a:lnTo>
                  <a:pt x="5279456" y="73951"/>
                </a:lnTo>
                <a:cubicBezTo>
                  <a:pt x="5325145" y="28263"/>
                  <a:pt x="5388263" y="4"/>
                  <a:pt x="5457982" y="4"/>
                </a:cubicBezTo>
                <a:cubicBezTo>
                  <a:pt x="5527700" y="4"/>
                  <a:pt x="5590818" y="28263"/>
                  <a:pt x="5636507" y="73951"/>
                </a:cubicBezTo>
                <a:lnTo>
                  <a:pt x="5643892" y="84904"/>
                </a:lnTo>
                <a:lnTo>
                  <a:pt x="5651278" y="73948"/>
                </a:lnTo>
                <a:cubicBezTo>
                  <a:pt x="5696967" y="28259"/>
                  <a:pt x="5760085" y="0"/>
                  <a:pt x="5829804" y="0"/>
                </a:cubicBezTo>
                <a:cubicBezTo>
                  <a:pt x="5899522" y="0"/>
                  <a:pt x="5962640" y="28259"/>
                  <a:pt x="6008329" y="73948"/>
                </a:cubicBezTo>
                <a:lnTo>
                  <a:pt x="6015716" y="84904"/>
                </a:lnTo>
                <a:lnTo>
                  <a:pt x="6023100" y="73951"/>
                </a:lnTo>
                <a:cubicBezTo>
                  <a:pt x="6068789" y="28263"/>
                  <a:pt x="6131907" y="3"/>
                  <a:pt x="6201626" y="3"/>
                </a:cubicBezTo>
                <a:cubicBezTo>
                  <a:pt x="6271344" y="3"/>
                  <a:pt x="6334462" y="28263"/>
                  <a:pt x="6380151" y="73951"/>
                </a:cubicBezTo>
                <a:lnTo>
                  <a:pt x="6387535" y="84904"/>
                </a:lnTo>
                <a:lnTo>
                  <a:pt x="6394922" y="73947"/>
                </a:lnTo>
                <a:cubicBezTo>
                  <a:pt x="6440611" y="28259"/>
                  <a:pt x="6503729" y="0"/>
                  <a:pt x="6573448" y="0"/>
                </a:cubicBezTo>
                <a:cubicBezTo>
                  <a:pt x="6643166" y="0"/>
                  <a:pt x="6706284" y="28259"/>
                  <a:pt x="6751973" y="73947"/>
                </a:cubicBezTo>
                <a:lnTo>
                  <a:pt x="6759360" y="84904"/>
                </a:lnTo>
                <a:lnTo>
                  <a:pt x="6766744" y="73951"/>
                </a:lnTo>
                <a:cubicBezTo>
                  <a:pt x="6812433" y="28262"/>
                  <a:pt x="6875551" y="3"/>
                  <a:pt x="6945270" y="3"/>
                </a:cubicBezTo>
                <a:cubicBezTo>
                  <a:pt x="7014988" y="3"/>
                  <a:pt x="7078106" y="28262"/>
                  <a:pt x="7123795" y="73951"/>
                </a:cubicBezTo>
                <a:lnTo>
                  <a:pt x="7131180" y="84904"/>
                </a:lnTo>
                <a:lnTo>
                  <a:pt x="7138567" y="73947"/>
                </a:lnTo>
                <a:cubicBezTo>
                  <a:pt x="7184256" y="28259"/>
                  <a:pt x="7247374" y="0"/>
                  <a:pt x="7317093" y="0"/>
                </a:cubicBezTo>
                <a:cubicBezTo>
                  <a:pt x="7386811" y="0"/>
                  <a:pt x="7449929" y="28259"/>
                  <a:pt x="7495618" y="73947"/>
                </a:cubicBezTo>
                <a:lnTo>
                  <a:pt x="7503005" y="84903"/>
                </a:lnTo>
                <a:lnTo>
                  <a:pt x="7510389" y="73951"/>
                </a:lnTo>
                <a:cubicBezTo>
                  <a:pt x="7556078" y="28262"/>
                  <a:pt x="7619196" y="3"/>
                  <a:pt x="7688915" y="3"/>
                </a:cubicBezTo>
                <a:cubicBezTo>
                  <a:pt x="7758633" y="3"/>
                  <a:pt x="7821751" y="28262"/>
                  <a:pt x="7867440" y="73951"/>
                </a:cubicBezTo>
                <a:lnTo>
                  <a:pt x="7874825" y="84903"/>
                </a:lnTo>
                <a:lnTo>
                  <a:pt x="7882211" y="73947"/>
                </a:lnTo>
                <a:cubicBezTo>
                  <a:pt x="7927900" y="28259"/>
                  <a:pt x="7991018" y="0"/>
                  <a:pt x="8060737" y="0"/>
                </a:cubicBezTo>
                <a:cubicBezTo>
                  <a:pt x="8130455" y="0"/>
                  <a:pt x="8193574" y="28259"/>
                  <a:pt x="8239262" y="73947"/>
                </a:cubicBezTo>
                <a:lnTo>
                  <a:pt x="8246649" y="84903"/>
                </a:lnTo>
                <a:lnTo>
                  <a:pt x="8254034" y="73951"/>
                </a:lnTo>
                <a:cubicBezTo>
                  <a:pt x="8299722" y="28262"/>
                  <a:pt x="8362841" y="3"/>
                  <a:pt x="8432559" y="3"/>
                </a:cubicBezTo>
                <a:cubicBezTo>
                  <a:pt x="8502278" y="3"/>
                  <a:pt x="8565396" y="28262"/>
                  <a:pt x="8611084" y="73951"/>
                </a:cubicBezTo>
                <a:lnTo>
                  <a:pt x="8618469" y="84903"/>
                </a:lnTo>
                <a:lnTo>
                  <a:pt x="8625856" y="73947"/>
                </a:lnTo>
                <a:cubicBezTo>
                  <a:pt x="8671544" y="28259"/>
                  <a:pt x="8734663" y="0"/>
                  <a:pt x="8804381" y="0"/>
                </a:cubicBezTo>
                <a:cubicBezTo>
                  <a:pt x="8874099" y="0"/>
                  <a:pt x="8937218" y="28259"/>
                  <a:pt x="8982906" y="73947"/>
                </a:cubicBezTo>
                <a:lnTo>
                  <a:pt x="8990292" y="84901"/>
                </a:lnTo>
                <a:lnTo>
                  <a:pt x="8997675" y="73951"/>
                </a:lnTo>
                <a:cubicBezTo>
                  <a:pt x="9043363" y="28262"/>
                  <a:pt x="9106482" y="3"/>
                  <a:pt x="9176200" y="3"/>
                </a:cubicBezTo>
                <a:cubicBezTo>
                  <a:pt x="9315637" y="3"/>
                  <a:pt x="9428673" y="113039"/>
                  <a:pt x="9428673" y="252476"/>
                </a:cubicBezTo>
                <a:cubicBezTo>
                  <a:pt x="9428673" y="322194"/>
                  <a:pt x="9400414" y="385313"/>
                  <a:pt x="9354725" y="431001"/>
                </a:cubicBezTo>
                <a:lnTo>
                  <a:pt x="9350992" y="434082"/>
                </a:lnTo>
                <a:lnTo>
                  <a:pt x="9354725" y="437162"/>
                </a:lnTo>
                <a:cubicBezTo>
                  <a:pt x="9400414" y="482850"/>
                  <a:pt x="9428673" y="545969"/>
                  <a:pt x="9428673" y="615687"/>
                </a:cubicBezTo>
                <a:cubicBezTo>
                  <a:pt x="9428673" y="685406"/>
                  <a:pt x="9400414" y="748524"/>
                  <a:pt x="9354725" y="794212"/>
                </a:cubicBezTo>
                <a:lnTo>
                  <a:pt x="9350987" y="797297"/>
                </a:lnTo>
                <a:lnTo>
                  <a:pt x="9354725" y="800381"/>
                </a:lnTo>
                <a:cubicBezTo>
                  <a:pt x="9400414" y="846070"/>
                  <a:pt x="9428673" y="909189"/>
                  <a:pt x="9428673" y="978907"/>
                </a:cubicBezTo>
                <a:cubicBezTo>
                  <a:pt x="9428673" y="1048626"/>
                  <a:pt x="9400414" y="1111744"/>
                  <a:pt x="9354725" y="1157433"/>
                </a:cubicBezTo>
                <a:lnTo>
                  <a:pt x="9350992" y="1160513"/>
                </a:lnTo>
                <a:lnTo>
                  <a:pt x="9354725" y="1163593"/>
                </a:lnTo>
                <a:cubicBezTo>
                  <a:pt x="9400414" y="1209282"/>
                  <a:pt x="9428673" y="1272400"/>
                  <a:pt x="9428673" y="1342118"/>
                </a:cubicBezTo>
                <a:cubicBezTo>
                  <a:pt x="9428673" y="1411837"/>
                  <a:pt x="9400414" y="1474955"/>
                  <a:pt x="9354725" y="1520644"/>
                </a:cubicBezTo>
                <a:lnTo>
                  <a:pt x="9350987" y="1523728"/>
                </a:lnTo>
                <a:lnTo>
                  <a:pt x="9354725" y="1526813"/>
                </a:lnTo>
                <a:cubicBezTo>
                  <a:pt x="9400414" y="1572501"/>
                  <a:pt x="9428673" y="1635620"/>
                  <a:pt x="9428673" y="1705338"/>
                </a:cubicBezTo>
                <a:cubicBezTo>
                  <a:pt x="9428673" y="1775056"/>
                  <a:pt x="9400414" y="1838174"/>
                  <a:pt x="9354725" y="1883862"/>
                </a:cubicBezTo>
                <a:lnTo>
                  <a:pt x="9350992" y="1886943"/>
                </a:lnTo>
                <a:lnTo>
                  <a:pt x="9354725" y="1890024"/>
                </a:lnTo>
                <a:cubicBezTo>
                  <a:pt x="9400414" y="1935713"/>
                  <a:pt x="9428673" y="1998833"/>
                  <a:pt x="9428673" y="2068549"/>
                </a:cubicBezTo>
                <a:cubicBezTo>
                  <a:pt x="9428673" y="2138267"/>
                  <a:pt x="9400414" y="2201386"/>
                  <a:pt x="9354725" y="2247074"/>
                </a:cubicBezTo>
                <a:lnTo>
                  <a:pt x="9350988" y="2250157"/>
                </a:lnTo>
                <a:lnTo>
                  <a:pt x="9354725" y="2253241"/>
                </a:lnTo>
                <a:cubicBezTo>
                  <a:pt x="9400414" y="2298928"/>
                  <a:pt x="9428673" y="2362047"/>
                  <a:pt x="9428673" y="2431767"/>
                </a:cubicBezTo>
                <a:cubicBezTo>
                  <a:pt x="9428673" y="2501485"/>
                  <a:pt x="9400414" y="2564604"/>
                  <a:pt x="9354725" y="2610292"/>
                </a:cubicBezTo>
                <a:lnTo>
                  <a:pt x="9350991" y="2613373"/>
                </a:lnTo>
                <a:lnTo>
                  <a:pt x="9354725" y="2616454"/>
                </a:lnTo>
                <a:cubicBezTo>
                  <a:pt x="9400414" y="2662142"/>
                  <a:pt x="9428673" y="2725261"/>
                  <a:pt x="9428673" y="2794979"/>
                </a:cubicBezTo>
                <a:cubicBezTo>
                  <a:pt x="9428673" y="2864697"/>
                  <a:pt x="9400414" y="2927815"/>
                  <a:pt x="9354725" y="2973503"/>
                </a:cubicBezTo>
                <a:lnTo>
                  <a:pt x="9350990" y="2976586"/>
                </a:lnTo>
                <a:lnTo>
                  <a:pt x="9354725" y="2979668"/>
                </a:lnTo>
                <a:cubicBezTo>
                  <a:pt x="9400414" y="3025357"/>
                  <a:pt x="9428673" y="3088474"/>
                  <a:pt x="9428673" y="3158193"/>
                </a:cubicBezTo>
                <a:cubicBezTo>
                  <a:pt x="9428673" y="3227911"/>
                  <a:pt x="9400414" y="3291030"/>
                  <a:pt x="9354725" y="3336718"/>
                </a:cubicBezTo>
                <a:lnTo>
                  <a:pt x="9350989" y="3339801"/>
                </a:lnTo>
                <a:lnTo>
                  <a:pt x="9354725" y="3342884"/>
                </a:lnTo>
                <a:cubicBezTo>
                  <a:pt x="9400414" y="3388572"/>
                  <a:pt x="9428673" y="3451690"/>
                  <a:pt x="9428673" y="3521409"/>
                </a:cubicBezTo>
                <a:cubicBezTo>
                  <a:pt x="9428673" y="3591127"/>
                  <a:pt x="9400414" y="3654246"/>
                  <a:pt x="9354725" y="3699934"/>
                </a:cubicBezTo>
                <a:lnTo>
                  <a:pt x="9350990" y="3703016"/>
                </a:lnTo>
                <a:lnTo>
                  <a:pt x="9354725" y="3706098"/>
                </a:lnTo>
                <a:cubicBezTo>
                  <a:pt x="9400414" y="3751787"/>
                  <a:pt x="9428673" y="3814905"/>
                  <a:pt x="9428673" y="3884624"/>
                </a:cubicBezTo>
                <a:cubicBezTo>
                  <a:pt x="9428673" y="3954342"/>
                  <a:pt x="9400414" y="4017461"/>
                  <a:pt x="9354725" y="4063149"/>
                </a:cubicBezTo>
                <a:lnTo>
                  <a:pt x="9350989" y="4066232"/>
                </a:lnTo>
                <a:lnTo>
                  <a:pt x="9354725" y="4069314"/>
                </a:lnTo>
                <a:cubicBezTo>
                  <a:pt x="9400414" y="4115003"/>
                  <a:pt x="9428673" y="4178121"/>
                  <a:pt x="9428673" y="4247840"/>
                </a:cubicBezTo>
                <a:cubicBezTo>
                  <a:pt x="9428673" y="4317558"/>
                  <a:pt x="9400414" y="4380677"/>
                  <a:pt x="9354725" y="4426365"/>
                </a:cubicBezTo>
                <a:lnTo>
                  <a:pt x="9350990" y="4429447"/>
                </a:lnTo>
                <a:lnTo>
                  <a:pt x="9354725" y="4432529"/>
                </a:lnTo>
                <a:cubicBezTo>
                  <a:pt x="9400414" y="4478218"/>
                  <a:pt x="9428673" y="4541336"/>
                  <a:pt x="9428673" y="4611055"/>
                </a:cubicBezTo>
                <a:cubicBezTo>
                  <a:pt x="9428673" y="4680773"/>
                  <a:pt x="9400414" y="4743891"/>
                  <a:pt x="9354725" y="4789580"/>
                </a:cubicBezTo>
                <a:lnTo>
                  <a:pt x="9350989" y="4792663"/>
                </a:lnTo>
                <a:lnTo>
                  <a:pt x="9354725" y="4795745"/>
                </a:lnTo>
                <a:cubicBezTo>
                  <a:pt x="9400414" y="4841434"/>
                  <a:pt x="9428673" y="4904552"/>
                  <a:pt x="9428673" y="4974271"/>
                </a:cubicBezTo>
                <a:cubicBezTo>
                  <a:pt x="9428673" y="5043989"/>
                  <a:pt x="9400414" y="5107107"/>
                  <a:pt x="9354725" y="5152796"/>
                </a:cubicBezTo>
                <a:lnTo>
                  <a:pt x="9350990" y="5155878"/>
                </a:lnTo>
                <a:lnTo>
                  <a:pt x="9354725" y="5158960"/>
                </a:lnTo>
                <a:cubicBezTo>
                  <a:pt x="9400414" y="5204649"/>
                  <a:pt x="9428673" y="5267767"/>
                  <a:pt x="9428673" y="5337486"/>
                </a:cubicBezTo>
                <a:cubicBezTo>
                  <a:pt x="9428673" y="5407204"/>
                  <a:pt x="9400414" y="5470323"/>
                  <a:pt x="9354725" y="5516011"/>
                </a:cubicBezTo>
                <a:lnTo>
                  <a:pt x="9350990" y="5519093"/>
                </a:lnTo>
                <a:lnTo>
                  <a:pt x="9354725" y="5522175"/>
                </a:lnTo>
                <a:cubicBezTo>
                  <a:pt x="9400414" y="5567864"/>
                  <a:pt x="9428673" y="5630982"/>
                  <a:pt x="9428673" y="5700701"/>
                </a:cubicBezTo>
                <a:cubicBezTo>
                  <a:pt x="9428673" y="5770419"/>
                  <a:pt x="9400414" y="5833538"/>
                  <a:pt x="9354725" y="5879227"/>
                </a:cubicBezTo>
                <a:lnTo>
                  <a:pt x="9350994" y="5882305"/>
                </a:lnTo>
                <a:lnTo>
                  <a:pt x="9354725" y="5885384"/>
                </a:lnTo>
                <a:cubicBezTo>
                  <a:pt x="9400414" y="5931073"/>
                  <a:pt x="9428673" y="5994191"/>
                  <a:pt x="9428673" y="6063909"/>
                </a:cubicBezTo>
                <a:cubicBezTo>
                  <a:pt x="9428673" y="6203346"/>
                  <a:pt x="9315637" y="6316382"/>
                  <a:pt x="9176200" y="6316382"/>
                </a:cubicBezTo>
                <a:cubicBezTo>
                  <a:pt x="9106482" y="6316382"/>
                  <a:pt x="9043363" y="6288123"/>
                  <a:pt x="8997675" y="6242435"/>
                </a:cubicBezTo>
                <a:lnTo>
                  <a:pt x="8990291" y="6231483"/>
                </a:lnTo>
                <a:lnTo>
                  <a:pt x="8982906" y="6242435"/>
                </a:lnTo>
                <a:cubicBezTo>
                  <a:pt x="8937218" y="6288123"/>
                  <a:pt x="8874099" y="6316382"/>
                  <a:pt x="8804381" y="6316382"/>
                </a:cubicBezTo>
                <a:cubicBezTo>
                  <a:pt x="8734662" y="6316382"/>
                  <a:pt x="8671544" y="6288123"/>
                  <a:pt x="8625856" y="6242435"/>
                </a:cubicBezTo>
                <a:lnTo>
                  <a:pt x="8618470" y="6231480"/>
                </a:lnTo>
                <a:lnTo>
                  <a:pt x="8611084" y="6242435"/>
                </a:lnTo>
                <a:cubicBezTo>
                  <a:pt x="8565396" y="6288123"/>
                  <a:pt x="8502278" y="6316382"/>
                  <a:pt x="8432559" y="6316382"/>
                </a:cubicBezTo>
                <a:cubicBezTo>
                  <a:pt x="8362841" y="6316382"/>
                  <a:pt x="8299722" y="6288123"/>
                  <a:pt x="8254034" y="6242435"/>
                </a:cubicBezTo>
                <a:lnTo>
                  <a:pt x="8246648" y="6231480"/>
                </a:lnTo>
                <a:lnTo>
                  <a:pt x="8239262" y="6242435"/>
                </a:lnTo>
                <a:cubicBezTo>
                  <a:pt x="8193574" y="6288123"/>
                  <a:pt x="8130455" y="6316382"/>
                  <a:pt x="8060737" y="6316382"/>
                </a:cubicBezTo>
                <a:cubicBezTo>
                  <a:pt x="7991018" y="6316382"/>
                  <a:pt x="7927900" y="6288123"/>
                  <a:pt x="7882211" y="6242435"/>
                </a:cubicBezTo>
                <a:lnTo>
                  <a:pt x="7874826" y="6231480"/>
                </a:lnTo>
                <a:lnTo>
                  <a:pt x="7867440" y="6242435"/>
                </a:lnTo>
                <a:cubicBezTo>
                  <a:pt x="7821751" y="6288123"/>
                  <a:pt x="7758633" y="6316382"/>
                  <a:pt x="7688915" y="6316382"/>
                </a:cubicBezTo>
                <a:cubicBezTo>
                  <a:pt x="7619196" y="6316382"/>
                  <a:pt x="7556078" y="6288123"/>
                  <a:pt x="7510389" y="6242435"/>
                </a:cubicBezTo>
                <a:lnTo>
                  <a:pt x="7503004" y="6231480"/>
                </a:lnTo>
                <a:lnTo>
                  <a:pt x="7495618" y="6242435"/>
                </a:lnTo>
                <a:cubicBezTo>
                  <a:pt x="7449929" y="6288123"/>
                  <a:pt x="7386811" y="6316382"/>
                  <a:pt x="7317093" y="6316382"/>
                </a:cubicBezTo>
                <a:cubicBezTo>
                  <a:pt x="7247374" y="6316382"/>
                  <a:pt x="7184256" y="6288123"/>
                  <a:pt x="7138567" y="6242435"/>
                </a:cubicBezTo>
                <a:lnTo>
                  <a:pt x="7131181" y="6231480"/>
                </a:lnTo>
                <a:lnTo>
                  <a:pt x="7123795" y="6242435"/>
                </a:lnTo>
                <a:cubicBezTo>
                  <a:pt x="7078106" y="6288123"/>
                  <a:pt x="7014988" y="6316382"/>
                  <a:pt x="6945270" y="6316382"/>
                </a:cubicBezTo>
                <a:cubicBezTo>
                  <a:pt x="6875551" y="6316382"/>
                  <a:pt x="6812433" y="6288123"/>
                  <a:pt x="6766744" y="6242435"/>
                </a:cubicBezTo>
                <a:lnTo>
                  <a:pt x="6759359" y="6231480"/>
                </a:lnTo>
                <a:lnTo>
                  <a:pt x="6751973" y="6242435"/>
                </a:lnTo>
                <a:cubicBezTo>
                  <a:pt x="6706284" y="6288123"/>
                  <a:pt x="6643166" y="6316382"/>
                  <a:pt x="6573448" y="6316382"/>
                </a:cubicBezTo>
                <a:cubicBezTo>
                  <a:pt x="6503729" y="6316382"/>
                  <a:pt x="6440611" y="6288123"/>
                  <a:pt x="6394922" y="6242435"/>
                </a:cubicBezTo>
                <a:lnTo>
                  <a:pt x="6387537" y="6231480"/>
                </a:lnTo>
                <a:lnTo>
                  <a:pt x="6380151" y="6242435"/>
                </a:lnTo>
                <a:cubicBezTo>
                  <a:pt x="6334462" y="6288123"/>
                  <a:pt x="6271344" y="6316382"/>
                  <a:pt x="6201626" y="6316382"/>
                </a:cubicBezTo>
                <a:cubicBezTo>
                  <a:pt x="6131907" y="6316382"/>
                  <a:pt x="6068789" y="6288123"/>
                  <a:pt x="6023100" y="6242435"/>
                </a:cubicBezTo>
                <a:lnTo>
                  <a:pt x="6015715" y="6231480"/>
                </a:lnTo>
                <a:lnTo>
                  <a:pt x="6008329" y="6242435"/>
                </a:lnTo>
                <a:cubicBezTo>
                  <a:pt x="5962640" y="6288123"/>
                  <a:pt x="5899522" y="6316382"/>
                  <a:pt x="5829804" y="6316382"/>
                </a:cubicBezTo>
                <a:cubicBezTo>
                  <a:pt x="5760085" y="6316382"/>
                  <a:pt x="5696967" y="6288123"/>
                  <a:pt x="5651278" y="6242435"/>
                </a:cubicBezTo>
                <a:lnTo>
                  <a:pt x="5643893" y="6231480"/>
                </a:lnTo>
                <a:lnTo>
                  <a:pt x="5636507" y="6242435"/>
                </a:lnTo>
                <a:cubicBezTo>
                  <a:pt x="5590818" y="6288123"/>
                  <a:pt x="5527700" y="6316382"/>
                  <a:pt x="5457982" y="6316382"/>
                </a:cubicBezTo>
                <a:cubicBezTo>
                  <a:pt x="5388263" y="6316382"/>
                  <a:pt x="5325145" y="6288123"/>
                  <a:pt x="5279456" y="6242435"/>
                </a:cubicBezTo>
                <a:lnTo>
                  <a:pt x="5272070" y="6231480"/>
                </a:lnTo>
                <a:lnTo>
                  <a:pt x="5264684" y="6242435"/>
                </a:lnTo>
                <a:cubicBezTo>
                  <a:pt x="5218996" y="6288123"/>
                  <a:pt x="5155877" y="6316382"/>
                  <a:pt x="5086159" y="6316382"/>
                </a:cubicBezTo>
                <a:cubicBezTo>
                  <a:pt x="5016440" y="6316382"/>
                  <a:pt x="4953322" y="6288123"/>
                  <a:pt x="4907633" y="6242435"/>
                </a:cubicBezTo>
                <a:lnTo>
                  <a:pt x="4900248" y="6231480"/>
                </a:lnTo>
                <a:lnTo>
                  <a:pt x="4892862" y="6242435"/>
                </a:lnTo>
                <a:cubicBezTo>
                  <a:pt x="4847174" y="6288123"/>
                  <a:pt x="4784055" y="6316382"/>
                  <a:pt x="4714337" y="6316382"/>
                </a:cubicBezTo>
                <a:cubicBezTo>
                  <a:pt x="4644618" y="6316382"/>
                  <a:pt x="4581500" y="6288123"/>
                  <a:pt x="4535811" y="6242435"/>
                </a:cubicBezTo>
                <a:lnTo>
                  <a:pt x="4528426" y="6231480"/>
                </a:lnTo>
                <a:lnTo>
                  <a:pt x="4521040" y="6242435"/>
                </a:lnTo>
                <a:cubicBezTo>
                  <a:pt x="4475352" y="6288123"/>
                  <a:pt x="4412233" y="6316382"/>
                  <a:pt x="4342515" y="6316382"/>
                </a:cubicBezTo>
                <a:cubicBezTo>
                  <a:pt x="4272796" y="6316382"/>
                  <a:pt x="4209678" y="6288123"/>
                  <a:pt x="4163989" y="6242435"/>
                </a:cubicBezTo>
                <a:lnTo>
                  <a:pt x="4156604" y="6231481"/>
                </a:lnTo>
                <a:lnTo>
                  <a:pt x="4149219" y="6242435"/>
                </a:lnTo>
                <a:cubicBezTo>
                  <a:pt x="4103532" y="6288123"/>
                  <a:pt x="4040416" y="6316382"/>
                  <a:pt x="3970703" y="6316382"/>
                </a:cubicBezTo>
                <a:cubicBezTo>
                  <a:pt x="3900984" y="6316382"/>
                  <a:pt x="3837866" y="6288123"/>
                  <a:pt x="3792177" y="6242435"/>
                </a:cubicBezTo>
                <a:lnTo>
                  <a:pt x="3784787" y="6231474"/>
                </a:lnTo>
                <a:lnTo>
                  <a:pt x="3777398" y="6242435"/>
                </a:lnTo>
                <a:cubicBezTo>
                  <a:pt x="3731709" y="6288123"/>
                  <a:pt x="3668591" y="6316382"/>
                  <a:pt x="3598872" y="6316382"/>
                </a:cubicBezTo>
                <a:cubicBezTo>
                  <a:pt x="3529154" y="6316382"/>
                  <a:pt x="3466035" y="6288123"/>
                  <a:pt x="3420346" y="6242435"/>
                </a:cubicBezTo>
                <a:lnTo>
                  <a:pt x="3412965" y="6231487"/>
                </a:lnTo>
                <a:lnTo>
                  <a:pt x="3405584" y="6242435"/>
                </a:lnTo>
                <a:cubicBezTo>
                  <a:pt x="3359896" y="6288123"/>
                  <a:pt x="3296778" y="6316382"/>
                  <a:pt x="3227059" y="6316382"/>
                </a:cubicBezTo>
                <a:cubicBezTo>
                  <a:pt x="3157341" y="6316382"/>
                  <a:pt x="3094222" y="6288123"/>
                  <a:pt x="3048533" y="6242435"/>
                </a:cubicBezTo>
                <a:lnTo>
                  <a:pt x="3041143" y="6231473"/>
                </a:lnTo>
                <a:lnTo>
                  <a:pt x="3033752" y="6242435"/>
                </a:lnTo>
                <a:cubicBezTo>
                  <a:pt x="2988063" y="6288123"/>
                  <a:pt x="2924945" y="6316382"/>
                  <a:pt x="2855227" y="6316382"/>
                </a:cubicBezTo>
                <a:cubicBezTo>
                  <a:pt x="2785509" y="6316382"/>
                  <a:pt x="2722391" y="6288123"/>
                  <a:pt x="2676702" y="6242435"/>
                </a:cubicBezTo>
                <a:lnTo>
                  <a:pt x="2669321" y="6231487"/>
                </a:lnTo>
                <a:lnTo>
                  <a:pt x="2661939" y="6242435"/>
                </a:lnTo>
                <a:cubicBezTo>
                  <a:pt x="2616251" y="6288123"/>
                  <a:pt x="2553133" y="6316382"/>
                  <a:pt x="2483414" y="6316382"/>
                </a:cubicBezTo>
                <a:cubicBezTo>
                  <a:pt x="2413696" y="6316382"/>
                  <a:pt x="2350578" y="6288123"/>
                  <a:pt x="2304889" y="6242435"/>
                </a:cubicBezTo>
                <a:lnTo>
                  <a:pt x="2297499" y="6231474"/>
                </a:lnTo>
                <a:lnTo>
                  <a:pt x="2290109" y="6242435"/>
                </a:lnTo>
                <a:cubicBezTo>
                  <a:pt x="2244420" y="6288123"/>
                  <a:pt x="2181302" y="6316382"/>
                  <a:pt x="2111584" y="6316382"/>
                </a:cubicBezTo>
                <a:cubicBezTo>
                  <a:pt x="2041865" y="6316382"/>
                  <a:pt x="1978747" y="6288123"/>
                  <a:pt x="1933059" y="6242435"/>
                </a:cubicBezTo>
                <a:lnTo>
                  <a:pt x="1925677" y="6231487"/>
                </a:lnTo>
                <a:lnTo>
                  <a:pt x="1918296" y="6242435"/>
                </a:lnTo>
                <a:cubicBezTo>
                  <a:pt x="1872607" y="6288123"/>
                  <a:pt x="1809488" y="6316382"/>
                  <a:pt x="1739770" y="6316382"/>
                </a:cubicBezTo>
                <a:cubicBezTo>
                  <a:pt x="1670051" y="6316382"/>
                  <a:pt x="1606932" y="6288123"/>
                  <a:pt x="1561245" y="6242435"/>
                </a:cubicBezTo>
                <a:lnTo>
                  <a:pt x="1553854" y="6231474"/>
                </a:lnTo>
                <a:lnTo>
                  <a:pt x="1546465" y="6242435"/>
                </a:lnTo>
                <a:cubicBezTo>
                  <a:pt x="1500776" y="6288123"/>
                  <a:pt x="1437658" y="6316382"/>
                  <a:pt x="1367940" y="6316382"/>
                </a:cubicBezTo>
                <a:cubicBezTo>
                  <a:pt x="1298221" y="6316382"/>
                  <a:pt x="1235102" y="6288123"/>
                  <a:pt x="1189414" y="6242435"/>
                </a:cubicBezTo>
                <a:lnTo>
                  <a:pt x="1182031" y="6231485"/>
                </a:lnTo>
                <a:lnTo>
                  <a:pt x="1174649" y="6242435"/>
                </a:lnTo>
                <a:cubicBezTo>
                  <a:pt x="1128960" y="6288123"/>
                  <a:pt x="1065842" y="6316382"/>
                  <a:pt x="996123" y="6316382"/>
                </a:cubicBezTo>
                <a:cubicBezTo>
                  <a:pt x="926405" y="6316382"/>
                  <a:pt x="863286" y="6288123"/>
                  <a:pt x="817598" y="6242435"/>
                </a:cubicBezTo>
                <a:lnTo>
                  <a:pt x="810209" y="6231475"/>
                </a:lnTo>
                <a:lnTo>
                  <a:pt x="802820" y="6242435"/>
                </a:lnTo>
                <a:cubicBezTo>
                  <a:pt x="757131" y="6288123"/>
                  <a:pt x="694013" y="6316382"/>
                  <a:pt x="624294" y="6316382"/>
                </a:cubicBezTo>
                <a:cubicBezTo>
                  <a:pt x="554576" y="6316382"/>
                  <a:pt x="491458" y="6288123"/>
                  <a:pt x="445769" y="6242435"/>
                </a:cubicBezTo>
                <a:lnTo>
                  <a:pt x="438387" y="6231485"/>
                </a:lnTo>
                <a:lnTo>
                  <a:pt x="431005" y="6242435"/>
                </a:lnTo>
                <a:cubicBezTo>
                  <a:pt x="385316" y="6288123"/>
                  <a:pt x="322198" y="6316382"/>
                  <a:pt x="252479" y="6316382"/>
                </a:cubicBezTo>
                <a:cubicBezTo>
                  <a:pt x="113043" y="6316382"/>
                  <a:pt x="7" y="6203346"/>
                  <a:pt x="7" y="6063909"/>
                </a:cubicBezTo>
                <a:cubicBezTo>
                  <a:pt x="7" y="5994191"/>
                  <a:pt x="28266" y="5931073"/>
                  <a:pt x="73954" y="5885384"/>
                </a:cubicBezTo>
                <a:lnTo>
                  <a:pt x="77682" y="5882308"/>
                </a:lnTo>
                <a:lnTo>
                  <a:pt x="73947" y="5879227"/>
                </a:lnTo>
                <a:cubicBezTo>
                  <a:pt x="28259" y="5833538"/>
                  <a:pt x="0" y="5770419"/>
                  <a:pt x="0" y="5700701"/>
                </a:cubicBezTo>
                <a:cubicBezTo>
                  <a:pt x="0" y="5630982"/>
                  <a:pt x="28259" y="5567864"/>
                  <a:pt x="73947" y="5522175"/>
                </a:cubicBezTo>
                <a:lnTo>
                  <a:pt x="77685" y="5519092"/>
                </a:lnTo>
                <a:lnTo>
                  <a:pt x="73951" y="5516011"/>
                </a:lnTo>
                <a:cubicBezTo>
                  <a:pt x="28263" y="5470323"/>
                  <a:pt x="4" y="5407204"/>
                  <a:pt x="4" y="5337486"/>
                </a:cubicBezTo>
                <a:cubicBezTo>
                  <a:pt x="4" y="5267767"/>
                  <a:pt x="28263" y="5204649"/>
                  <a:pt x="73951" y="5158960"/>
                </a:cubicBezTo>
                <a:lnTo>
                  <a:pt x="77685" y="5155880"/>
                </a:lnTo>
                <a:lnTo>
                  <a:pt x="73948" y="5152796"/>
                </a:lnTo>
                <a:cubicBezTo>
                  <a:pt x="28259" y="5107108"/>
                  <a:pt x="0" y="5043989"/>
                  <a:pt x="0" y="4974271"/>
                </a:cubicBezTo>
                <a:cubicBezTo>
                  <a:pt x="0" y="4904552"/>
                  <a:pt x="28259" y="4841434"/>
                  <a:pt x="73948" y="4795745"/>
                </a:cubicBezTo>
                <a:lnTo>
                  <a:pt x="77686" y="4792661"/>
                </a:lnTo>
                <a:lnTo>
                  <a:pt x="73952" y="4789580"/>
                </a:lnTo>
                <a:cubicBezTo>
                  <a:pt x="28263" y="4743892"/>
                  <a:pt x="4" y="4680773"/>
                  <a:pt x="4" y="4611055"/>
                </a:cubicBezTo>
                <a:cubicBezTo>
                  <a:pt x="4" y="4541336"/>
                  <a:pt x="28263" y="4478218"/>
                  <a:pt x="73952" y="4432529"/>
                </a:cubicBezTo>
                <a:lnTo>
                  <a:pt x="77685" y="4429449"/>
                </a:lnTo>
                <a:lnTo>
                  <a:pt x="73948" y="4426365"/>
                </a:lnTo>
                <a:cubicBezTo>
                  <a:pt x="28259" y="4380677"/>
                  <a:pt x="0" y="4317558"/>
                  <a:pt x="0" y="4247840"/>
                </a:cubicBezTo>
                <a:cubicBezTo>
                  <a:pt x="0" y="4178121"/>
                  <a:pt x="28259" y="4115003"/>
                  <a:pt x="73948" y="4069314"/>
                </a:cubicBezTo>
                <a:lnTo>
                  <a:pt x="77686" y="4066230"/>
                </a:lnTo>
                <a:lnTo>
                  <a:pt x="73952" y="4063149"/>
                </a:lnTo>
                <a:cubicBezTo>
                  <a:pt x="28263" y="4017460"/>
                  <a:pt x="4" y="3954342"/>
                  <a:pt x="4" y="3884624"/>
                </a:cubicBezTo>
                <a:cubicBezTo>
                  <a:pt x="4" y="3814905"/>
                  <a:pt x="28263" y="3751787"/>
                  <a:pt x="73952" y="3706099"/>
                </a:cubicBezTo>
                <a:lnTo>
                  <a:pt x="77686" y="3703018"/>
                </a:lnTo>
                <a:lnTo>
                  <a:pt x="73948" y="3699934"/>
                </a:lnTo>
                <a:cubicBezTo>
                  <a:pt x="28260" y="3654246"/>
                  <a:pt x="1" y="3591127"/>
                  <a:pt x="1" y="3521409"/>
                </a:cubicBezTo>
                <a:cubicBezTo>
                  <a:pt x="1" y="3451690"/>
                  <a:pt x="28260" y="3388572"/>
                  <a:pt x="73948" y="3342883"/>
                </a:cubicBezTo>
                <a:lnTo>
                  <a:pt x="77686" y="3339799"/>
                </a:lnTo>
                <a:lnTo>
                  <a:pt x="73952" y="3336718"/>
                </a:lnTo>
                <a:cubicBezTo>
                  <a:pt x="28264" y="3291030"/>
                  <a:pt x="5" y="3227911"/>
                  <a:pt x="5" y="3158193"/>
                </a:cubicBezTo>
                <a:cubicBezTo>
                  <a:pt x="5" y="3088474"/>
                  <a:pt x="28264" y="3025357"/>
                  <a:pt x="73952" y="2979668"/>
                </a:cubicBezTo>
                <a:lnTo>
                  <a:pt x="77686" y="2976587"/>
                </a:lnTo>
                <a:lnTo>
                  <a:pt x="73949" y="2973503"/>
                </a:lnTo>
                <a:cubicBezTo>
                  <a:pt x="28260" y="2927815"/>
                  <a:pt x="1" y="2864697"/>
                  <a:pt x="1" y="2794979"/>
                </a:cubicBezTo>
                <a:cubicBezTo>
                  <a:pt x="1" y="2725261"/>
                  <a:pt x="28260" y="2662142"/>
                  <a:pt x="73949" y="2616454"/>
                </a:cubicBezTo>
                <a:lnTo>
                  <a:pt x="77685" y="2613371"/>
                </a:lnTo>
                <a:lnTo>
                  <a:pt x="73952" y="2610292"/>
                </a:lnTo>
                <a:cubicBezTo>
                  <a:pt x="28264" y="2564604"/>
                  <a:pt x="5" y="2501485"/>
                  <a:pt x="5" y="2431767"/>
                </a:cubicBezTo>
                <a:cubicBezTo>
                  <a:pt x="5" y="2362047"/>
                  <a:pt x="28264" y="2298930"/>
                  <a:pt x="73952" y="2253241"/>
                </a:cubicBezTo>
                <a:lnTo>
                  <a:pt x="77688" y="2250159"/>
                </a:lnTo>
                <a:lnTo>
                  <a:pt x="73949" y="2247075"/>
                </a:lnTo>
                <a:cubicBezTo>
                  <a:pt x="28260" y="2201386"/>
                  <a:pt x="1" y="2138267"/>
                  <a:pt x="1" y="2068550"/>
                </a:cubicBezTo>
                <a:cubicBezTo>
                  <a:pt x="1" y="1998834"/>
                  <a:pt x="28260" y="1935713"/>
                  <a:pt x="73949" y="1890024"/>
                </a:cubicBezTo>
                <a:lnTo>
                  <a:pt x="77686" y="1886940"/>
                </a:lnTo>
                <a:lnTo>
                  <a:pt x="73955" y="1883862"/>
                </a:lnTo>
                <a:cubicBezTo>
                  <a:pt x="28266" y="1838174"/>
                  <a:pt x="7" y="1775056"/>
                  <a:pt x="7" y="1705338"/>
                </a:cubicBezTo>
                <a:cubicBezTo>
                  <a:pt x="7" y="1635620"/>
                  <a:pt x="28266" y="1572501"/>
                  <a:pt x="73955" y="1526813"/>
                </a:cubicBezTo>
                <a:lnTo>
                  <a:pt x="77690" y="1523730"/>
                </a:lnTo>
                <a:lnTo>
                  <a:pt x="73949" y="1520644"/>
                </a:lnTo>
                <a:cubicBezTo>
                  <a:pt x="28260" y="1474955"/>
                  <a:pt x="2" y="1411837"/>
                  <a:pt x="2" y="1342118"/>
                </a:cubicBezTo>
                <a:cubicBezTo>
                  <a:pt x="2" y="1272400"/>
                  <a:pt x="28260" y="1209282"/>
                  <a:pt x="73949" y="1163593"/>
                </a:cubicBezTo>
                <a:lnTo>
                  <a:pt x="77685" y="1160511"/>
                </a:lnTo>
                <a:lnTo>
                  <a:pt x="73955" y="1157433"/>
                </a:lnTo>
                <a:cubicBezTo>
                  <a:pt x="28266" y="1111745"/>
                  <a:pt x="7" y="1048627"/>
                  <a:pt x="7" y="978908"/>
                </a:cubicBezTo>
                <a:cubicBezTo>
                  <a:pt x="7" y="909189"/>
                  <a:pt x="28266" y="846071"/>
                  <a:pt x="73955" y="800381"/>
                </a:cubicBezTo>
                <a:lnTo>
                  <a:pt x="77690" y="797299"/>
                </a:lnTo>
                <a:lnTo>
                  <a:pt x="73949" y="794212"/>
                </a:lnTo>
                <a:cubicBezTo>
                  <a:pt x="28261" y="748524"/>
                  <a:pt x="2" y="685406"/>
                  <a:pt x="2" y="615687"/>
                </a:cubicBezTo>
                <a:cubicBezTo>
                  <a:pt x="2" y="545969"/>
                  <a:pt x="28261" y="482850"/>
                  <a:pt x="73949" y="437162"/>
                </a:cubicBezTo>
                <a:lnTo>
                  <a:pt x="77686" y="434079"/>
                </a:lnTo>
                <a:lnTo>
                  <a:pt x="73957" y="431002"/>
                </a:lnTo>
                <a:cubicBezTo>
                  <a:pt x="28268" y="385314"/>
                  <a:pt x="9" y="322196"/>
                  <a:pt x="9" y="252477"/>
                </a:cubicBezTo>
                <a:cubicBezTo>
                  <a:pt x="9" y="113040"/>
                  <a:pt x="113045" y="4"/>
                  <a:pt x="252482" y="4"/>
                </a:cubicBezTo>
                <a:cubicBezTo>
                  <a:pt x="322200" y="4"/>
                  <a:pt x="385318" y="28263"/>
                  <a:pt x="431007" y="73952"/>
                </a:cubicBezTo>
                <a:lnTo>
                  <a:pt x="438389" y="84900"/>
                </a:lnTo>
                <a:lnTo>
                  <a:pt x="445773" y="73948"/>
                </a:lnTo>
                <a:cubicBezTo>
                  <a:pt x="491461" y="28260"/>
                  <a:pt x="554580" y="1"/>
                  <a:pt x="624298" y="1"/>
                </a:cubicBezTo>
                <a:cubicBezTo>
                  <a:pt x="694017" y="1"/>
                  <a:pt x="757135" y="28260"/>
                  <a:pt x="802824" y="73948"/>
                </a:cubicBezTo>
                <a:lnTo>
                  <a:pt x="810213" y="84908"/>
                </a:lnTo>
                <a:lnTo>
                  <a:pt x="817600" y="73952"/>
                </a:lnTo>
                <a:cubicBezTo>
                  <a:pt x="863289" y="28263"/>
                  <a:pt x="926407" y="4"/>
                  <a:pt x="996126" y="4"/>
                </a:cubicBezTo>
                <a:cubicBezTo>
                  <a:pt x="1065844" y="4"/>
                  <a:pt x="1128963" y="28263"/>
                  <a:pt x="1174652" y="73952"/>
                </a:cubicBezTo>
                <a:lnTo>
                  <a:pt x="1182033" y="84900"/>
                </a:lnTo>
                <a:lnTo>
                  <a:pt x="1189418" y="73948"/>
                </a:lnTo>
                <a:cubicBezTo>
                  <a:pt x="1235107" y="28259"/>
                  <a:pt x="1298225" y="0"/>
                  <a:pt x="1367944" y="0"/>
                </a:cubicBezTo>
                <a:close/>
              </a:path>
            </a:pathLst>
          </a:custGeom>
          <a:solidFill>
            <a:srgbClr val="FFFF00"/>
          </a:solidFill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C8D529-4DFF-416E-8CC5-6EF4979F293F}"/>
              </a:ext>
            </a:extLst>
          </p:cNvPr>
          <p:cNvSpPr txBox="1"/>
          <p:nvPr/>
        </p:nvSpPr>
        <p:spPr>
          <a:xfrm>
            <a:off x="408317" y="997779"/>
            <a:ext cx="908936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駐車禁止</a:t>
            </a:r>
            <a:endParaRPr kumimoji="1" lang="ja-JP" altLang="en-US" sz="1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F9B1B4-C5F7-4088-B560-A9CA74F982D1}"/>
              </a:ext>
            </a:extLst>
          </p:cNvPr>
          <p:cNvSpPr txBox="1"/>
          <p:nvPr/>
        </p:nvSpPr>
        <p:spPr>
          <a:xfrm>
            <a:off x="474453" y="3490558"/>
            <a:ext cx="89570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ここは事務所の出入り口に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なっておりますので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車は止めないでください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346876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31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pptxa54_雲形の枠フレーム</dc:title>
  <dc:subject>pptxa54_雲形の枠フレーム</dc:subject>
  <dc:creator>でじけろお</dc:creator>
  <cp:revision>1</cp:revision>
  <dcterms:created xsi:type="dcterms:W3CDTF">2018-05-20T00:31:01Z</dcterms:created>
  <dcterms:modified xsi:type="dcterms:W3CDTF">2019-06-20T14:56:17Z</dcterms:modified>
  <cp:version>1</cp:version>
</cp:coreProperties>
</file>